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7" r:id="rId6"/>
    <p:sldId id="274" r:id="rId7"/>
    <p:sldId id="278" r:id="rId8"/>
    <p:sldId id="276" r:id="rId9"/>
    <p:sldId id="269" r:id="rId10"/>
    <p:sldId id="270" r:id="rId11"/>
    <p:sldId id="272" r:id="rId12"/>
    <p:sldId id="275" r:id="rId13"/>
    <p:sldId id="263" r:id="rId14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19"/>
    <p:restoredTop sz="93372" autoAdjust="0"/>
  </p:normalViewPr>
  <p:slideViewPr>
    <p:cSldViewPr snapToGrid="0">
      <p:cViewPr varScale="1">
        <p:scale>
          <a:sx n="53" d="100"/>
          <a:sy n="53" d="100"/>
        </p:scale>
        <p:origin x="123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890" y="-50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583D0D-A327-4B58-A389-210C62410B7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012DFDB-498A-4516-B66A-B3589F56F3B3}">
      <dgm:prSet phldrT="[Text]" custT="1"/>
      <dgm:spPr/>
      <dgm:t>
        <a:bodyPr/>
        <a:lstStyle/>
        <a:p>
          <a:r>
            <a:rPr lang="en-US" sz="1200" dirty="0" smtClean="0">
              <a:latin typeface="+mj-lt"/>
            </a:rPr>
            <a:t>Minister 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Derek Johnson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54EBE-96A0-46DD-BAB3-D4064B152CCD}" type="parTrans" cxnId="{13B9F06D-3404-478B-8780-A466F6C0FA01}">
      <dgm:prSet/>
      <dgm:spPr/>
      <dgm:t>
        <a:bodyPr/>
        <a:lstStyle/>
        <a:p>
          <a:endParaRPr lang="en-US"/>
        </a:p>
      </dgm:t>
    </dgm:pt>
    <dgm:pt modelId="{FB327D8A-23F0-4E7E-8CF6-B3708539A988}" type="sibTrans" cxnId="{13B9F06D-3404-478B-8780-A466F6C0FA01}">
      <dgm:prSet/>
      <dgm:spPr/>
      <dgm:t>
        <a:bodyPr/>
        <a:lstStyle/>
        <a:p>
          <a:endParaRPr lang="en-US"/>
        </a:p>
      </dgm:t>
    </dgm:pt>
    <dgm:pt modelId="{C56CB590-B245-4816-B7C7-DDA4E414604E}">
      <dgm:prSet phldrT="[Text]" custT="1"/>
      <dgm:spPr/>
      <dgm:t>
        <a:bodyPr/>
        <a:lstStyle/>
        <a:p>
          <a:r>
            <a:rPr lang="en-US" sz="1200" dirty="0" smtClean="0">
              <a:latin typeface="+mj-lt"/>
            </a:rPr>
            <a:t>Deputy Minister 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Bruce Gray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endParaRPr lang="en-US" sz="1200" dirty="0">
            <a:latin typeface="+mj-lt"/>
          </a:endParaRPr>
        </a:p>
      </dgm:t>
    </dgm:pt>
    <dgm:pt modelId="{C7BEB2FE-AED9-45FD-B81D-72BB156D19C5}" type="parTrans" cxnId="{AD2E9CE4-E964-447D-AC0D-B80EF52AE42E}">
      <dgm:prSet/>
      <dgm:spPr/>
      <dgm:t>
        <a:bodyPr/>
        <a:lstStyle/>
        <a:p>
          <a:endParaRPr lang="en-US"/>
        </a:p>
      </dgm:t>
    </dgm:pt>
    <dgm:pt modelId="{B2A85A1A-033D-44A7-80A6-9C67423502A6}" type="sibTrans" cxnId="{AD2E9CE4-E964-447D-AC0D-B80EF52AE42E}">
      <dgm:prSet/>
      <dgm:spPr/>
      <dgm:t>
        <a:bodyPr/>
        <a:lstStyle/>
        <a:p>
          <a:endParaRPr lang="en-US"/>
        </a:p>
      </dgm:t>
    </dgm:pt>
    <dgm:pt modelId="{A2FF9240-E837-4B58-9909-C50CE5C108BB}" type="pres">
      <dgm:prSet presAssocID="{59583D0D-A327-4B58-A389-210C62410B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3C2C21-2E21-4DE2-B02C-371F52C2B6A3}" type="pres">
      <dgm:prSet presAssocID="{4012DFDB-498A-4516-B66A-B3589F56F3B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6FA61E-F971-448A-B73F-993761A4BBDF}" type="pres">
      <dgm:prSet presAssocID="{4012DFDB-498A-4516-B66A-B3589F56F3B3}" presName="rootComposite1" presStyleCnt="0"/>
      <dgm:spPr/>
      <dgm:t>
        <a:bodyPr/>
        <a:lstStyle/>
        <a:p>
          <a:endParaRPr lang="en-US"/>
        </a:p>
      </dgm:t>
    </dgm:pt>
    <dgm:pt modelId="{2D6AC045-17C3-412D-A5B2-782C9059E48D}" type="pres">
      <dgm:prSet presAssocID="{4012DFDB-498A-4516-B66A-B3589F56F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57F04-372B-4925-AB05-60ED506D1919}" type="pres">
      <dgm:prSet presAssocID="{4012DFDB-498A-4516-B66A-B3589F56F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7FE5DBB-3872-4F86-BF5B-331DA88423C3}" type="pres">
      <dgm:prSet presAssocID="{4012DFDB-498A-4516-B66A-B3589F56F3B3}" presName="hierChild2" presStyleCnt="0"/>
      <dgm:spPr/>
      <dgm:t>
        <a:bodyPr/>
        <a:lstStyle/>
        <a:p>
          <a:endParaRPr lang="en-US"/>
        </a:p>
      </dgm:t>
    </dgm:pt>
    <dgm:pt modelId="{8D5E3D68-B34F-44B4-AC3B-136DB0F45F0F}" type="pres">
      <dgm:prSet presAssocID="{C7BEB2FE-AED9-45FD-B81D-72BB156D19C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715EA8E9-0BBB-404C-92C4-B464A12AC12E}" type="pres">
      <dgm:prSet presAssocID="{C56CB590-B245-4816-B7C7-DDA4E414604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B899767-2099-4E8B-8660-2DEDB159155F}" type="pres">
      <dgm:prSet presAssocID="{C56CB590-B245-4816-B7C7-DDA4E414604E}" presName="rootComposite" presStyleCnt="0"/>
      <dgm:spPr/>
      <dgm:t>
        <a:bodyPr/>
        <a:lstStyle/>
        <a:p>
          <a:endParaRPr lang="en-US"/>
        </a:p>
      </dgm:t>
    </dgm:pt>
    <dgm:pt modelId="{70EA40D5-618F-479A-B3E5-0852492A4844}" type="pres">
      <dgm:prSet presAssocID="{C56CB590-B245-4816-B7C7-DDA4E414604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AB47DB-7D91-4E93-86E3-3B74A71264AE}" type="pres">
      <dgm:prSet presAssocID="{C56CB590-B245-4816-B7C7-DDA4E414604E}" presName="rootConnector" presStyleLbl="node2" presStyleIdx="0" presStyleCnt="1"/>
      <dgm:spPr/>
      <dgm:t>
        <a:bodyPr/>
        <a:lstStyle/>
        <a:p>
          <a:endParaRPr lang="en-US"/>
        </a:p>
      </dgm:t>
    </dgm:pt>
    <dgm:pt modelId="{1BF9DA46-ED29-4917-BBFE-4FC7553EFEF8}" type="pres">
      <dgm:prSet presAssocID="{C56CB590-B245-4816-B7C7-DDA4E414604E}" presName="hierChild4" presStyleCnt="0"/>
      <dgm:spPr/>
      <dgm:t>
        <a:bodyPr/>
        <a:lstStyle/>
        <a:p>
          <a:endParaRPr lang="en-US"/>
        </a:p>
      </dgm:t>
    </dgm:pt>
    <dgm:pt modelId="{5EC5E815-4722-4073-8243-96647D8724CA}" type="pres">
      <dgm:prSet presAssocID="{C56CB590-B245-4816-B7C7-DDA4E414604E}" presName="hierChild5" presStyleCnt="0"/>
      <dgm:spPr/>
      <dgm:t>
        <a:bodyPr/>
        <a:lstStyle/>
        <a:p>
          <a:endParaRPr lang="en-US"/>
        </a:p>
      </dgm:t>
    </dgm:pt>
    <dgm:pt modelId="{D9100F45-C619-4F3E-96EC-6BCA6A5B559F}" type="pres">
      <dgm:prSet presAssocID="{4012DFDB-498A-4516-B66A-B3589F56F3B3}" presName="hierChild3" presStyleCnt="0"/>
      <dgm:spPr/>
      <dgm:t>
        <a:bodyPr/>
        <a:lstStyle/>
        <a:p>
          <a:endParaRPr lang="en-US"/>
        </a:p>
      </dgm:t>
    </dgm:pt>
  </dgm:ptLst>
  <dgm:cxnLst>
    <dgm:cxn modelId="{41E65C6E-B8ED-4B0C-A1C4-B6FBA5A467AD}" type="presOf" srcId="{4012DFDB-498A-4516-B66A-B3589F56F3B3}" destId="{90F57F04-372B-4925-AB05-60ED506D1919}" srcOrd="1" destOrd="0" presId="urn:microsoft.com/office/officeart/2005/8/layout/orgChart1"/>
    <dgm:cxn modelId="{210A6C0E-F1F5-41FF-86C4-4451C84FD615}" type="presOf" srcId="{59583D0D-A327-4B58-A389-210C62410B73}" destId="{A2FF9240-E837-4B58-9909-C50CE5C108BB}" srcOrd="0" destOrd="0" presId="urn:microsoft.com/office/officeart/2005/8/layout/orgChart1"/>
    <dgm:cxn modelId="{438AB685-3E3C-4B69-A5BE-F2BCE2317FEF}" type="presOf" srcId="{C7BEB2FE-AED9-45FD-B81D-72BB156D19C5}" destId="{8D5E3D68-B34F-44B4-AC3B-136DB0F45F0F}" srcOrd="0" destOrd="0" presId="urn:microsoft.com/office/officeart/2005/8/layout/orgChart1"/>
    <dgm:cxn modelId="{26E36EDC-43F0-498F-947F-67B148A677DC}" type="presOf" srcId="{C56CB590-B245-4816-B7C7-DDA4E414604E}" destId="{A0AB47DB-7D91-4E93-86E3-3B74A71264AE}" srcOrd="1" destOrd="0" presId="urn:microsoft.com/office/officeart/2005/8/layout/orgChart1"/>
    <dgm:cxn modelId="{F1C9D08F-75F5-49A3-999B-3D3DA0D4841E}" type="presOf" srcId="{C56CB590-B245-4816-B7C7-DDA4E414604E}" destId="{70EA40D5-618F-479A-B3E5-0852492A4844}" srcOrd="0" destOrd="0" presId="urn:microsoft.com/office/officeart/2005/8/layout/orgChart1"/>
    <dgm:cxn modelId="{25282679-065B-46A5-938E-7CF0EF3BFD63}" type="presOf" srcId="{4012DFDB-498A-4516-B66A-B3589F56F3B3}" destId="{2D6AC045-17C3-412D-A5B2-782C9059E48D}" srcOrd="0" destOrd="0" presId="urn:microsoft.com/office/officeart/2005/8/layout/orgChart1"/>
    <dgm:cxn modelId="{AD2E9CE4-E964-447D-AC0D-B80EF52AE42E}" srcId="{4012DFDB-498A-4516-B66A-B3589F56F3B3}" destId="{C56CB590-B245-4816-B7C7-DDA4E414604E}" srcOrd="0" destOrd="0" parTransId="{C7BEB2FE-AED9-45FD-B81D-72BB156D19C5}" sibTransId="{B2A85A1A-033D-44A7-80A6-9C67423502A6}"/>
    <dgm:cxn modelId="{13B9F06D-3404-478B-8780-A466F6C0FA01}" srcId="{59583D0D-A327-4B58-A389-210C62410B73}" destId="{4012DFDB-498A-4516-B66A-B3589F56F3B3}" srcOrd="0" destOrd="0" parTransId="{71054EBE-96A0-46DD-BAB3-D4064B152CCD}" sibTransId="{FB327D8A-23F0-4E7E-8CF6-B3708539A988}"/>
    <dgm:cxn modelId="{08F1C5F9-A6FB-4AA7-A6DD-DC3C981C81FE}" type="presParOf" srcId="{A2FF9240-E837-4B58-9909-C50CE5C108BB}" destId="{EC3C2C21-2E21-4DE2-B02C-371F52C2B6A3}" srcOrd="0" destOrd="0" presId="urn:microsoft.com/office/officeart/2005/8/layout/orgChart1"/>
    <dgm:cxn modelId="{07C77D4B-B807-403D-B647-1DD1BDDA0A11}" type="presParOf" srcId="{EC3C2C21-2E21-4DE2-B02C-371F52C2B6A3}" destId="{EB6FA61E-F971-448A-B73F-993761A4BBDF}" srcOrd="0" destOrd="0" presId="urn:microsoft.com/office/officeart/2005/8/layout/orgChart1"/>
    <dgm:cxn modelId="{529C043E-D61D-4ACB-A574-6B382212F1D3}" type="presParOf" srcId="{EB6FA61E-F971-448A-B73F-993761A4BBDF}" destId="{2D6AC045-17C3-412D-A5B2-782C9059E48D}" srcOrd="0" destOrd="0" presId="urn:microsoft.com/office/officeart/2005/8/layout/orgChart1"/>
    <dgm:cxn modelId="{4289653E-598C-482A-9C04-0BA391B03FAD}" type="presParOf" srcId="{EB6FA61E-F971-448A-B73F-993761A4BBDF}" destId="{90F57F04-372B-4925-AB05-60ED506D1919}" srcOrd="1" destOrd="0" presId="urn:microsoft.com/office/officeart/2005/8/layout/orgChart1"/>
    <dgm:cxn modelId="{E80EC277-62CE-4601-A89C-B0ACDAC93A31}" type="presParOf" srcId="{EC3C2C21-2E21-4DE2-B02C-371F52C2B6A3}" destId="{97FE5DBB-3872-4F86-BF5B-331DA88423C3}" srcOrd="1" destOrd="0" presId="urn:microsoft.com/office/officeart/2005/8/layout/orgChart1"/>
    <dgm:cxn modelId="{0B19EBED-409A-4A2C-8F5E-BA3398B4F583}" type="presParOf" srcId="{97FE5DBB-3872-4F86-BF5B-331DA88423C3}" destId="{8D5E3D68-B34F-44B4-AC3B-136DB0F45F0F}" srcOrd="0" destOrd="0" presId="urn:microsoft.com/office/officeart/2005/8/layout/orgChart1"/>
    <dgm:cxn modelId="{A931DD33-F07D-40BE-B356-F5B9D07818EA}" type="presParOf" srcId="{97FE5DBB-3872-4F86-BF5B-331DA88423C3}" destId="{715EA8E9-0BBB-404C-92C4-B464A12AC12E}" srcOrd="1" destOrd="0" presId="urn:microsoft.com/office/officeart/2005/8/layout/orgChart1"/>
    <dgm:cxn modelId="{F811496C-39AB-428E-99E0-F42D73205967}" type="presParOf" srcId="{715EA8E9-0BBB-404C-92C4-B464A12AC12E}" destId="{4B899767-2099-4E8B-8660-2DEDB159155F}" srcOrd="0" destOrd="0" presId="urn:microsoft.com/office/officeart/2005/8/layout/orgChart1"/>
    <dgm:cxn modelId="{C8179303-0F1F-476F-984D-448939F97C5C}" type="presParOf" srcId="{4B899767-2099-4E8B-8660-2DEDB159155F}" destId="{70EA40D5-618F-479A-B3E5-0852492A4844}" srcOrd="0" destOrd="0" presId="urn:microsoft.com/office/officeart/2005/8/layout/orgChart1"/>
    <dgm:cxn modelId="{18149313-0476-4CA7-9E16-C78219864E74}" type="presParOf" srcId="{4B899767-2099-4E8B-8660-2DEDB159155F}" destId="{A0AB47DB-7D91-4E93-86E3-3B74A71264AE}" srcOrd="1" destOrd="0" presId="urn:microsoft.com/office/officeart/2005/8/layout/orgChart1"/>
    <dgm:cxn modelId="{BD4D2BB7-5B71-4900-9D12-D35D37BC9A59}" type="presParOf" srcId="{715EA8E9-0BBB-404C-92C4-B464A12AC12E}" destId="{1BF9DA46-ED29-4917-BBFE-4FC7553EFEF8}" srcOrd="1" destOrd="0" presId="urn:microsoft.com/office/officeart/2005/8/layout/orgChart1"/>
    <dgm:cxn modelId="{16472BA3-A9C7-4045-AC6A-FA2536804EBC}" type="presParOf" srcId="{715EA8E9-0BBB-404C-92C4-B464A12AC12E}" destId="{5EC5E815-4722-4073-8243-96647D8724CA}" srcOrd="2" destOrd="0" presId="urn:microsoft.com/office/officeart/2005/8/layout/orgChart1"/>
    <dgm:cxn modelId="{C3F6A378-CC6D-4048-AD3E-6DA8BB6FF637}" type="presParOf" srcId="{EC3C2C21-2E21-4DE2-B02C-371F52C2B6A3}" destId="{D9100F45-C619-4F3E-96EC-6BCA6A5B55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583D0D-A327-4B58-A389-210C62410B7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012DFDB-498A-4516-B66A-B3589F56F3B3}">
      <dgm:prSet phldrT="[Text]" custT="1"/>
      <dgm:spPr/>
      <dgm:t>
        <a:bodyPr/>
        <a:lstStyle/>
        <a:p>
          <a:r>
            <a:rPr lang="en-US" sz="1200" dirty="0">
              <a:latin typeface="+mj-lt"/>
            </a:rPr>
            <a:t>Assistant Deputy Minister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David Neufeld</a:t>
          </a:r>
          <a:br>
            <a:rPr lang="en-US" sz="1200" dirty="0">
              <a:latin typeface="+mj-lt"/>
            </a:rPr>
          </a:b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54EBE-96A0-46DD-BAB3-D4064B152CCD}" type="parTrans" cxnId="{13B9F06D-3404-478B-8780-A466F6C0FA01}">
      <dgm:prSet/>
      <dgm:spPr/>
      <dgm:t>
        <a:bodyPr/>
        <a:lstStyle/>
        <a:p>
          <a:endParaRPr lang="en-US"/>
        </a:p>
      </dgm:t>
    </dgm:pt>
    <dgm:pt modelId="{FB327D8A-23F0-4E7E-8CF6-B3708539A988}" type="sibTrans" cxnId="{13B9F06D-3404-478B-8780-A466F6C0FA01}">
      <dgm:prSet/>
      <dgm:spPr/>
      <dgm:t>
        <a:bodyPr/>
        <a:lstStyle/>
        <a:p>
          <a:endParaRPr lang="en-US"/>
        </a:p>
      </dgm:t>
    </dgm:pt>
    <dgm:pt modelId="{0608D898-B163-489D-B9C7-B14E4575A312}">
      <dgm:prSet phldrT="[Text]" custT="1"/>
      <dgm:spPr/>
      <dgm:t>
        <a:bodyPr/>
        <a:lstStyle/>
        <a:p>
          <a:r>
            <a:rPr lang="en-US" sz="1200" dirty="0">
              <a:latin typeface="+mj-lt"/>
            </a:rPr>
            <a:t>Inspection and Technical Services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Cheryl Lashek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Director</a:t>
          </a:r>
          <a:br>
            <a:rPr lang="en-US" sz="1200" dirty="0">
              <a:latin typeface="+mj-lt"/>
            </a:rPr>
          </a:br>
          <a:endParaRPr lang="en-US" sz="1200" dirty="0">
            <a:latin typeface="+mj-lt"/>
          </a:endParaRPr>
        </a:p>
      </dgm:t>
    </dgm:pt>
    <dgm:pt modelId="{A3E7B80F-D82E-4546-9ED6-C7B018FC755A}" type="parTrans" cxnId="{A902FB58-DA3B-4C00-BD8A-FF69D9569927}">
      <dgm:prSet/>
      <dgm:spPr/>
      <dgm:t>
        <a:bodyPr/>
        <a:lstStyle/>
        <a:p>
          <a:endParaRPr lang="en-US"/>
        </a:p>
      </dgm:t>
    </dgm:pt>
    <dgm:pt modelId="{E51ECB12-2AAD-442E-B104-6122DC8AF7C1}" type="sibTrans" cxnId="{A902FB58-DA3B-4C00-BD8A-FF69D9569927}">
      <dgm:prSet/>
      <dgm:spPr/>
      <dgm:t>
        <a:bodyPr/>
        <a:lstStyle/>
        <a:p>
          <a:endParaRPr lang="en-US"/>
        </a:p>
      </dgm:t>
    </dgm:pt>
    <dgm:pt modelId="{C56CB590-B245-4816-B7C7-DDA4E414604E}">
      <dgm:prSet phldrT="[Text]" custT="1"/>
      <dgm:spPr/>
      <dgm:t>
        <a:bodyPr/>
        <a:lstStyle/>
        <a:p>
          <a:r>
            <a:rPr lang="en-US" sz="1200" dirty="0">
              <a:latin typeface="+mj-lt"/>
            </a:rPr>
            <a:t>Community Planning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Stephen Walker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Director</a:t>
          </a:r>
          <a:br>
            <a:rPr lang="en-US" sz="1200" dirty="0">
              <a:latin typeface="+mj-lt"/>
            </a:rPr>
          </a:br>
          <a:endParaRPr lang="en-US" sz="1200" dirty="0">
            <a:latin typeface="+mj-lt"/>
          </a:endParaRPr>
        </a:p>
      </dgm:t>
    </dgm:pt>
    <dgm:pt modelId="{C7BEB2FE-AED9-45FD-B81D-72BB156D19C5}" type="parTrans" cxnId="{AD2E9CE4-E964-447D-AC0D-B80EF52AE42E}">
      <dgm:prSet/>
      <dgm:spPr/>
      <dgm:t>
        <a:bodyPr/>
        <a:lstStyle/>
        <a:p>
          <a:endParaRPr lang="en-US"/>
        </a:p>
      </dgm:t>
    </dgm:pt>
    <dgm:pt modelId="{B2A85A1A-033D-44A7-80A6-9C67423502A6}" type="sibTrans" cxnId="{AD2E9CE4-E964-447D-AC0D-B80EF52AE42E}">
      <dgm:prSet/>
      <dgm:spPr/>
      <dgm:t>
        <a:bodyPr/>
        <a:lstStyle/>
        <a:p>
          <a:endParaRPr lang="en-US"/>
        </a:p>
      </dgm:t>
    </dgm:pt>
    <dgm:pt modelId="{2981F224-1C7E-42EE-A083-12A98E1C1124}">
      <dgm:prSet phldrT="[Text]" custT="1"/>
      <dgm:spPr/>
      <dgm:t>
        <a:bodyPr/>
        <a:lstStyle/>
        <a:p>
          <a:r>
            <a:rPr lang="en-US" sz="1200" dirty="0">
              <a:latin typeface="+mj-lt"/>
            </a:rPr>
            <a:t>Community Development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Nadalene Khan Cooper</a:t>
          </a:r>
          <a:br>
            <a:rPr lang="en-US" sz="1200" dirty="0">
              <a:latin typeface="+mj-lt"/>
            </a:rPr>
          </a:br>
          <a:r>
            <a:rPr lang="en-US" sz="1200" dirty="0">
              <a:latin typeface="+mj-lt"/>
            </a:rPr>
            <a:t>A/Director</a:t>
          </a:r>
          <a:br>
            <a:rPr lang="en-US" sz="1200" dirty="0">
              <a:latin typeface="+mj-lt"/>
            </a:rPr>
          </a:br>
          <a:endParaRPr lang="en-US" sz="1200" dirty="0">
            <a:latin typeface="+mj-lt"/>
          </a:endParaRPr>
        </a:p>
      </dgm:t>
    </dgm:pt>
    <dgm:pt modelId="{3C9820CC-8B36-4BFF-B788-58A274439EC9}" type="parTrans" cxnId="{9916A109-6716-4148-B6AC-7652693D9BB4}">
      <dgm:prSet/>
      <dgm:spPr/>
      <dgm:t>
        <a:bodyPr/>
        <a:lstStyle/>
        <a:p>
          <a:endParaRPr lang="en-US"/>
        </a:p>
      </dgm:t>
    </dgm:pt>
    <dgm:pt modelId="{327DCF2F-8787-4548-8A75-BFA4B59BABB2}" type="sibTrans" cxnId="{9916A109-6716-4148-B6AC-7652693D9BB4}">
      <dgm:prSet/>
      <dgm:spPr/>
      <dgm:t>
        <a:bodyPr/>
        <a:lstStyle/>
        <a:p>
          <a:endParaRPr lang="en-US"/>
        </a:p>
      </dgm:t>
    </dgm:pt>
    <dgm:pt modelId="{A2FF9240-E837-4B58-9909-C50CE5C108BB}" type="pres">
      <dgm:prSet presAssocID="{59583D0D-A327-4B58-A389-210C62410B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3C2C21-2E21-4DE2-B02C-371F52C2B6A3}" type="pres">
      <dgm:prSet presAssocID="{4012DFDB-498A-4516-B66A-B3589F56F3B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6FA61E-F971-448A-B73F-993761A4BBDF}" type="pres">
      <dgm:prSet presAssocID="{4012DFDB-498A-4516-B66A-B3589F56F3B3}" presName="rootComposite1" presStyleCnt="0"/>
      <dgm:spPr/>
      <dgm:t>
        <a:bodyPr/>
        <a:lstStyle/>
        <a:p>
          <a:endParaRPr lang="en-US"/>
        </a:p>
      </dgm:t>
    </dgm:pt>
    <dgm:pt modelId="{2D6AC045-17C3-412D-A5B2-782C9059E48D}" type="pres">
      <dgm:prSet presAssocID="{4012DFDB-498A-4516-B66A-B3589F56F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57F04-372B-4925-AB05-60ED506D1919}" type="pres">
      <dgm:prSet presAssocID="{4012DFDB-498A-4516-B66A-B3589F56F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7FE5DBB-3872-4F86-BF5B-331DA88423C3}" type="pres">
      <dgm:prSet presAssocID="{4012DFDB-498A-4516-B66A-B3589F56F3B3}" presName="hierChild2" presStyleCnt="0"/>
      <dgm:spPr/>
      <dgm:t>
        <a:bodyPr/>
        <a:lstStyle/>
        <a:p>
          <a:endParaRPr lang="en-US"/>
        </a:p>
      </dgm:t>
    </dgm:pt>
    <dgm:pt modelId="{80248C48-C125-45DA-9948-9E2DDCD7F416}" type="pres">
      <dgm:prSet presAssocID="{A3E7B80F-D82E-4546-9ED6-C7B018FC755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AA5AC80-F00F-4246-93D7-74C66875F102}" type="pres">
      <dgm:prSet presAssocID="{0608D898-B163-489D-B9C7-B14E4575A3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DA025FB-FEB7-40AD-823D-F280FD3756D2}" type="pres">
      <dgm:prSet presAssocID="{0608D898-B163-489D-B9C7-B14E4575A312}" presName="rootComposite" presStyleCnt="0"/>
      <dgm:spPr/>
      <dgm:t>
        <a:bodyPr/>
        <a:lstStyle/>
        <a:p>
          <a:endParaRPr lang="en-US"/>
        </a:p>
      </dgm:t>
    </dgm:pt>
    <dgm:pt modelId="{34223183-6FAE-44FB-9777-95C74FF20918}" type="pres">
      <dgm:prSet presAssocID="{0608D898-B163-489D-B9C7-B14E4575A31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DDDEF3-B80B-4AF8-9DCC-3E7AF5A00B8C}" type="pres">
      <dgm:prSet presAssocID="{0608D898-B163-489D-B9C7-B14E4575A312}" presName="rootConnector" presStyleLbl="node2" presStyleIdx="0" presStyleCnt="3"/>
      <dgm:spPr/>
      <dgm:t>
        <a:bodyPr/>
        <a:lstStyle/>
        <a:p>
          <a:endParaRPr lang="en-US"/>
        </a:p>
      </dgm:t>
    </dgm:pt>
    <dgm:pt modelId="{DDD96D11-FD68-446D-8D9C-D3A676C87EB6}" type="pres">
      <dgm:prSet presAssocID="{0608D898-B163-489D-B9C7-B14E4575A312}" presName="hierChild4" presStyleCnt="0"/>
      <dgm:spPr/>
      <dgm:t>
        <a:bodyPr/>
        <a:lstStyle/>
        <a:p>
          <a:endParaRPr lang="en-US"/>
        </a:p>
      </dgm:t>
    </dgm:pt>
    <dgm:pt modelId="{AE60315A-3CB4-4D35-8129-41C32B65B86D}" type="pres">
      <dgm:prSet presAssocID="{0608D898-B163-489D-B9C7-B14E4575A312}" presName="hierChild5" presStyleCnt="0"/>
      <dgm:spPr/>
      <dgm:t>
        <a:bodyPr/>
        <a:lstStyle/>
        <a:p>
          <a:endParaRPr lang="en-US"/>
        </a:p>
      </dgm:t>
    </dgm:pt>
    <dgm:pt modelId="{8D5E3D68-B34F-44B4-AC3B-136DB0F45F0F}" type="pres">
      <dgm:prSet presAssocID="{C7BEB2FE-AED9-45FD-B81D-72BB156D19C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15EA8E9-0BBB-404C-92C4-B464A12AC12E}" type="pres">
      <dgm:prSet presAssocID="{C56CB590-B245-4816-B7C7-DDA4E414604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B899767-2099-4E8B-8660-2DEDB159155F}" type="pres">
      <dgm:prSet presAssocID="{C56CB590-B245-4816-B7C7-DDA4E414604E}" presName="rootComposite" presStyleCnt="0"/>
      <dgm:spPr/>
      <dgm:t>
        <a:bodyPr/>
        <a:lstStyle/>
        <a:p>
          <a:endParaRPr lang="en-US"/>
        </a:p>
      </dgm:t>
    </dgm:pt>
    <dgm:pt modelId="{70EA40D5-618F-479A-B3E5-0852492A4844}" type="pres">
      <dgm:prSet presAssocID="{C56CB590-B245-4816-B7C7-DDA4E414604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AB47DB-7D91-4E93-86E3-3B74A71264AE}" type="pres">
      <dgm:prSet presAssocID="{C56CB590-B245-4816-B7C7-DDA4E414604E}" presName="rootConnector" presStyleLbl="node2" presStyleIdx="1" presStyleCnt="3"/>
      <dgm:spPr/>
      <dgm:t>
        <a:bodyPr/>
        <a:lstStyle/>
        <a:p>
          <a:endParaRPr lang="en-US"/>
        </a:p>
      </dgm:t>
    </dgm:pt>
    <dgm:pt modelId="{1BF9DA46-ED29-4917-BBFE-4FC7553EFEF8}" type="pres">
      <dgm:prSet presAssocID="{C56CB590-B245-4816-B7C7-DDA4E414604E}" presName="hierChild4" presStyleCnt="0"/>
      <dgm:spPr/>
      <dgm:t>
        <a:bodyPr/>
        <a:lstStyle/>
        <a:p>
          <a:endParaRPr lang="en-US"/>
        </a:p>
      </dgm:t>
    </dgm:pt>
    <dgm:pt modelId="{5EC5E815-4722-4073-8243-96647D8724CA}" type="pres">
      <dgm:prSet presAssocID="{C56CB590-B245-4816-B7C7-DDA4E414604E}" presName="hierChild5" presStyleCnt="0"/>
      <dgm:spPr/>
      <dgm:t>
        <a:bodyPr/>
        <a:lstStyle/>
        <a:p>
          <a:endParaRPr lang="en-US"/>
        </a:p>
      </dgm:t>
    </dgm:pt>
    <dgm:pt modelId="{A087A435-88C7-4D46-8877-0993F248FADC}" type="pres">
      <dgm:prSet presAssocID="{3C9820CC-8B36-4BFF-B788-58A274439EC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5B7084E3-B143-42DA-8BC6-75C5516B8D19}" type="pres">
      <dgm:prSet presAssocID="{2981F224-1C7E-42EE-A083-12A98E1C11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8BFED9-5F06-4064-B5DC-4D917D9BC214}" type="pres">
      <dgm:prSet presAssocID="{2981F224-1C7E-42EE-A083-12A98E1C1124}" presName="rootComposite" presStyleCnt="0"/>
      <dgm:spPr/>
      <dgm:t>
        <a:bodyPr/>
        <a:lstStyle/>
        <a:p>
          <a:endParaRPr lang="en-US"/>
        </a:p>
      </dgm:t>
    </dgm:pt>
    <dgm:pt modelId="{25C9071E-977B-43DA-8E6E-AE7335F3BEB8}" type="pres">
      <dgm:prSet presAssocID="{2981F224-1C7E-42EE-A083-12A98E1C11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B68CB-F6E0-408F-B761-358AACC990DC}" type="pres">
      <dgm:prSet presAssocID="{2981F224-1C7E-42EE-A083-12A98E1C1124}" presName="rootConnector" presStyleLbl="node2" presStyleIdx="2" presStyleCnt="3"/>
      <dgm:spPr/>
      <dgm:t>
        <a:bodyPr/>
        <a:lstStyle/>
        <a:p>
          <a:endParaRPr lang="en-US"/>
        </a:p>
      </dgm:t>
    </dgm:pt>
    <dgm:pt modelId="{A989B28D-F056-45FE-9211-62DF238DE4C7}" type="pres">
      <dgm:prSet presAssocID="{2981F224-1C7E-42EE-A083-12A98E1C1124}" presName="hierChild4" presStyleCnt="0"/>
      <dgm:spPr/>
      <dgm:t>
        <a:bodyPr/>
        <a:lstStyle/>
        <a:p>
          <a:endParaRPr lang="en-US"/>
        </a:p>
      </dgm:t>
    </dgm:pt>
    <dgm:pt modelId="{9643217E-D36E-4AF2-8993-A0288464E5E5}" type="pres">
      <dgm:prSet presAssocID="{2981F224-1C7E-42EE-A083-12A98E1C1124}" presName="hierChild5" presStyleCnt="0"/>
      <dgm:spPr/>
      <dgm:t>
        <a:bodyPr/>
        <a:lstStyle/>
        <a:p>
          <a:endParaRPr lang="en-US"/>
        </a:p>
      </dgm:t>
    </dgm:pt>
    <dgm:pt modelId="{D9100F45-C619-4F3E-96EC-6BCA6A5B559F}" type="pres">
      <dgm:prSet presAssocID="{4012DFDB-498A-4516-B66A-B3589F56F3B3}" presName="hierChild3" presStyleCnt="0"/>
      <dgm:spPr/>
      <dgm:t>
        <a:bodyPr/>
        <a:lstStyle/>
        <a:p>
          <a:endParaRPr lang="en-US"/>
        </a:p>
      </dgm:t>
    </dgm:pt>
  </dgm:ptLst>
  <dgm:cxnLst>
    <dgm:cxn modelId="{210A6C0E-F1F5-41FF-86C4-4451C84FD615}" type="presOf" srcId="{59583D0D-A327-4B58-A389-210C62410B73}" destId="{A2FF9240-E837-4B58-9909-C50CE5C108BB}" srcOrd="0" destOrd="0" presId="urn:microsoft.com/office/officeart/2005/8/layout/orgChart1"/>
    <dgm:cxn modelId="{41E65C6E-B8ED-4B0C-A1C4-B6FBA5A467AD}" type="presOf" srcId="{4012DFDB-498A-4516-B66A-B3589F56F3B3}" destId="{90F57F04-372B-4925-AB05-60ED506D1919}" srcOrd="1" destOrd="0" presId="urn:microsoft.com/office/officeart/2005/8/layout/orgChart1"/>
    <dgm:cxn modelId="{5E160197-6B20-4145-A504-37B07753D7C6}" type="presOf" srcId="{A3E7B80F-D82E-4546-9ED6-C7B018FC755A}" destId="{80248C48-C125-45DA-9948-9E2DDCD7F416}" srcOrd="0" destOrd="0" presId="urn:microsoft.com/office/officeart/2005/8/layout/orgChart1"/>
    <dgm:cxn modelId="{6DD1A989-F549-439F-8D7D-489AF74151D3}" type="presOf" srcId="{0608D898-B163-489D-B9C7-B14E4575A312}" destId="{09DDDEF3-B80B-4AF8-9DCC-3E7AF5A00B8C}" srcOrd="1" destOrd="0" presId="urn:microsoft.com/office/officeart/2005/8/layout/orgChart1"/>
    <dgm:cxn modelId="{13B9F06D-3404-478B-8780-A466F6C0FA01}" srcId="{59583D0D-A327-4B58-A389-210C62410B73}" destId="{4012DFDB-498A-4516-B66A-B3589F56F3B3}" srcOrd="0" destOrd="0" parTransId="{71054EBE-96A0-46DD-BAB3-D4064B152CCD}" sibTransId="{FB327D8A-23F0-4E7E-8CF6-B3708539A988}"/>
    <dgm:cxn modelId="{438AB685-3E3C-4B69-A5BE-F2BCE2317FEF}" type="presOf" srcId="{C7BEB2FE-AED9-45FD-B81D-72BB156D19C5}" destId="{8D5E3D68-B34F-44B4-AC3B-136DB0F45F0F}" srcOrd="0" destOrd="0" presId="urn:microsoft.com/office/officeart/2005/8/layout/orgChart1"/>
    <dgm:cxn modelId="{9916A109-6716-4148-B6AC-7652693D9BB4}" srcId="{4012DFDB-498A-4516-B66A-B3589F56F3B3}" destId="{2981F224-1C7E-42EE-A083-12A98E1C1124}" srcOrd="2" destOrd="0" parTransId="{3C9820CC-8B36-4BFF-B788-58A274439EC9}" sibTransId="{327DCF2F-8787-4548-8A75-BFA4B59BABB2}"/>
    <dgm:cxn modelId="{6CBF245A-EBCB-4A60-B6BE-FD00E6C3D130}" type="presOf" srcId="{2981F224-1C7E-42EE-A083-12A98E1C1124}" destId="{093B68CB-F6E0-408F-B761-358AACC990DC}" srcOrd="1" destOrd="0" presId="urn:microsoft.com/office/officeart/2005/8/layout/orgChart1"/>
    <dgm:cxn modelId="{F1C9D08F-75F5-49A3-999B-3D3DA0D4841E}" type="presOf" srcId="{C56CB590-B245-4816-B7C7-DDA4E414604E}" destId="{70EA40D5-618F-479A-B3E5-0852492A4844}" srcOrd="0" destOrd="0" presId="urn:microsoft.com/office/officeart/2005/8/layout/orgChart1"/>
    <dgm:cxn modelId="{41A6C7DA-260B-422D-A1AD-A8F1DD5E7DDA}" type="presOf" srcId="{2981F224-1C7E-42EE-A083-12A98E1C1124}" destId="{25C9071E-977B-43DA-8E6E-AE7335F3BEB8}" srcOrd="0" destOrd="0" presId="urn:microsoft.com/office/officeart/2005/8/layout/orgChart1"/>
    <dgm:cxn modelId="{A902FB58-DA3B-4C00-BD8A-FF69D9569927}" srcId="{4012DFDB-498A-4516-B66A-B3589F56F3B3}" destId="{0608D898-B163-489D-B9C7-B14E4575A312}" srcOrd="0" destOrd="0" parTransId="{A3E7B80F-D82E-4546-9ED6-C7B018FC755A}" sibTransId="{E51ECB12-2AAD-442E-B104-6122DC8AF7C1}"/>
    <dgm:cxn modelId="{3CC90D40-72A5-461C-87F2-361F05682AEE}" type="presOf" srcId="{3C9820CC-8B36-4BFF-B788-58A274439EC9}" destId="{A087A435-88C7-4D46-8877-0993F248FADC}" srcOrd="0" destOrd="0" presId="urn:microsoft.com/office/officeart/2005/8/layout/orgChart1"/>
    <dgm:cxn modelId="{26E36EDC-43F0-498F-947F-67B148A677DC}" type="presOf" srcId="{C56CB590-B245-4816-B7C7-DDA4E414604E}" destId="{A0AB47DB-7D91-4E93-86E3-3B74A71264AE}" srcOrd="1" destOrd="0" presId="urn:microsoft.com/office/officeart/2005/8/layout/orgChart1"/>
    <dgm:cxn modelId="{22AD614F-ACED-4DF8-BF65-B6CCAD3C3619}" type="presOf" srcId="{0608D898-B163-489D-B9C7-B14E4575A312}" destId="{34223183-6FAE-44FB-9777-95C74FF20918}" srcOrd="0" destOrd="0" presId="urn:microsoft.com/office/officeart/2005/8/layout/orgChart1"/>
    <dgm:cxn modelId="{25282679-065B-46A5-938E-7CF0EF3BFD63}" type="presOf" srcId="{4012DFDB-498A-4516-B66A-B3589F56F3B3}" destId="{2D6AC045-17C3-412D-A5B2-782C9059E48D}" srcOrd="0" destOrd="0" presId="urn:microsoft.com/office/officeart/2005/8/layout/orgChart1"/>
    <dgm:cxn modelId="{AD2E9CE4-E964-447D-AC0D-B80EF52AE42E}" srcId="{4012DFDB-498A-4516-B66A-B3589F56F3B3}" destId="{C56CB590-B245-4816-B7C7-DDA4E414604E}" srcOrd="1" destOrd="0" parTransId="{C7BEB2FE-AED9-45FD-B81D-72BB156D19C5}" sibTransId="{B2A85A1A-033D-44A7-80A6-9C67423502A6}"/>
    <dgm:cxn modelId="{08F1C5F9-A6FB-4AA7-A6DD-DC3C981C81FE}" type="presParOf" srcId="{A2FF9240-E837-4B58-9909-C50CE5C108BB}" destId="{EC3C2C21-2E21-4DE2-B02C-371F52C2B6A3}" srcOrd="0" destOrd="0" presId="urn:microsoft.com/office/officeart/2005/8/layout/orgChart1"/>
    <dgm:cxn modelId="{07C77D4B-B807-403D-B647-1DD1BDDA0A11}" type="presParOf" srcId="{EC3C2C21-2E21-4DE2-B02C-371F52C2B6A3}" destId="{EB6FA61E-F971-448A-B73F-993761A4BBDF}" srcOrd="0" destOrd="0" presId="urn:microsoft.com/office/officeart/2005/8/layout/orgChart1"/>
    <dgm:cxn modelId="{529C043E-D61D-4ACB-A574-6B382212F1D3}" type="presParOf" srcId="{EB6FA61E-F971-448A-B73F-993761A4BBDF}" destId="{2D6AC045-17C3-412D-A5B2-782C9059E48D}" srcOrd="0" destOrd="0" presId="urn:microsoft.com/office/officeart/2005/8/layout/orgChart1"/>
    <dgm:cxn modelId="{4289653E-598C-482A-9C04-0BA391B03FAD}" type="presParOf" srcId="{EB6FA61E-F971-448A-B73F-993761A4BBDF}" destId="{90F57F04-372B-4925-AB05-60ED506D1919}" srcOrd="1" destOrd="0" presId="urn:microsoft.com/office/officeart/2005/8/layout/orgChart1"/>
    <dgm:cxn modelId="{E80EC277-62CE-4601-A89C-B0ACDAC93A31}" type="presParOf" srcId="{EC3C2C21-2E21-4DE2-B02C-371F52C2B6A3}" destId="{97FE5DBB-3872-4F86-BF5B-331DA88423C3}" srcOrd="1" destOrd="0" presId="urn:microsoft.com/office/officeart/2005/8/layout/orgChart1"/>
    <dgm:cxn modelId="{69AB9423-F78A-4EE0-9357-F990463AAC68}" type="presParOf" srcId="{97FE5DBB-3872-4F86-BF5B-331DA88423C3}" destId="{80248C48-C125-45DA-9948-9E2DDCD7F416}" srcOrd="0" destOrd="0" presId="urn:microsoft.com/office/officeart/2005/8/layout/orgChart1"/>
    <dgm:cxn modelId="{936ECF78-FB5C-488C-BFE5-9ED050241388}" type="presParOf" srcId="{97FE5DBB-3872-4F86-BF5B-331DA88423C3}" destId="{AAA5AC80-F00F-4246-93D7-74C66875F102}" srcOrd="1" destOrd="0" presId="urn:microsoft.com/office/officeart/2005/8/layout/orgChart1"/>
    <dgm:cxn modelId="{775077DE-CC78-4224-8665-8F41F04B3B6C}" type="presParOf" srcId="{AAA5AC80-F00F-4246-93D7-74C66875F102}" destId="{0DA025FB-FEB7-40AD-823D-F280FD3756D2}" srcOrd="0" destOrd="0" presId="urn:microsoft.com/office/officeart/2005/8/layout/orgChart1"/>
    <dgm:cxn modelId="{A4D91B35-D7EF-4955-AB9A-A22E69A633CD}" type="presParOf" srcId="{0DA025FB-FEB7-40AD-823D-F280FD3756D2}" destId="{34223183-6FAE-44FB-9777-95C74FF20918}" srcOrd="0" destOrd="0" presId="urn:microsoft.com/office/officeart/2005/8/layout/orgChart1"/>
    <dgm:cxn modelId="{0DC202BE-E82A-4AA5-A093-20AE54884761}" type="presParOf" srcId="{0DA025FB-FEB7-40AD-823D-F280FD3756D2}" destId="{09DDDEF3-B80B-4AF8-9DCC-3E7AF5A00B8C}" srcOrd="1" destOrd="0" presId="urn:microsoft.com/office/officeart/2005/8/layout/orgChart1"/>
    <dgm:cxn modelId="{46D6AFE9-5FC1-4FB5-BC09-AE18219D7495}" type="presParOf" srcId="{AAA5AC80-F00F-4246-93D7-74C66875F102}" destId="{DDD96D11-FD68-446D-8D9C-D3A676C87EB6}" srcOrd="1" destOrd="0" presId="urn:microsoft.com/office/officeart/2005/8/layout/orgChart1"/>
    <dgm:cxn modelId="{D8D9D233-C3E5-4A0E-949E-CC835D3F09D6}" type="presParOf" srcId="{AAA5AC80-F00F-4246-93D7-74C66875F102}" destId="{AE60315A-3CB4-4D35-8129-41C32B65B86D}" srcOrd="2" destOrd="0" presId="urn:microsoft.com/office/officeart/2005/8/layout/orgChart1"/>
    <dgm:cxn modelId="{0B19EBED-409A-4A2C-8F5E-BA3398B4F583}" type="presParOf" srcId="{97FE5DBB-3872-4F86-BF5B-331DA88423C3}" destId="{8D5E3D68-B34F-44B4-AC3B-136DB0F45F0F}" srcOrd="2" destOrd="0" presId="urn:microsoft.com/office/officeart/2005/8/layout/orgChart1"/>
    <dgm:cxn modelId="{A931DD33-F07D-40BE-B356-F5B9D07818EA}" type="presParOf" srcId="{97FE5DBB-3872-4F86-BF5B-331DA88423C3}" destId="{715EA8E9-0BBB-404C-92C4-B464A12AC12E}" srcOrd="3" destOrd="0" presId="urn:microsoft.com/office/officeart/2005/8/layout/orgChart1"/>
    <dgm:cxn modelId="{F811496C-39AB-428E-99E0-F42D73205967}" type="presParOf" srcId="{715EA8E9-0BBB-404C-92C4-B464A12AC12E}" destId="{4B899767-2099-4E8B-8660-2DEDB159155F}" srcOrd="0" destOrd="0" presId="urn:microsoft.com/office/officeart/2005/8/layout/orgChart1"/>
    <dgm:cxn modelId="{C8179303-0F1F-476F-984D-448939F97C5C}" type="presParOf" srcId="{4B899767-2099-4E8B-8660-2DEDB159155F}" destId="{70EA40D5-618F-479A-B3E5-0852492A4844}" srcOrd="0" destOrd="0" presId="urn:microsoft.com/office/officeart/2005/8/layout/orgChart1"/>
    <dgm:cxn modelId="{18149313-0476-4CA7-9E16-C78219864E74}" type="presParOf" srcId="{4B899767-2099-4E8B-8660-2DEDB159155F}" destId="{A0AB47DB-7D91-4E93-86E3-3B74A71264AE}" srcOrd="1" destOrd="0" presId="urn:microsoft.com/office/officeart/2005/8/layout/orgChart1"/>
    <dgm:cxn modelId="{BD4D2BB7-5B71-4900-9D12-D35D37BC9A59}" type="presParOf" srcId="{715EA8E9-0BBB-404C-92C4-B464A12AC12E}" destId="{1BF9DA46-ED29-4917-BBFE-4FC7553EFEF8}" srcOrd="1" destOrd="0" presId="urn:microsoft.com/office/officeart/2005/8/layout/orgChart1"/>
    <dgm:cxn modelId="{16472BA3-A9C7-4045-AC6A-FA2536804EBC}" type="presParOf" srcId="{715EA8E9-0BBB-404C-92C4-B464A12AC12E}" destId="{5EC5E815-4722-4073-8243-96647D8724CA}" srcOrd="2" destOrd="0" presId="urn:microsoft.com/office/officeart/2005/8/layout/orgChart1"/>
    <dgm:cxn modelId="{478DB7CF-A9B1-4B11-8C21-5E294C38F00D}" type="presParOf" srcId="{97FE5DBB-3872-4F86-BF5B-331DA88423C3}" destId="{A087A435-88C7-4D46-8877-0993F248FADC}" srcOrd="4" destOrd="0" presId="urn:microsoft.com/office/officeart/2005/8/layout/orgChart1"/>
    <dgm:cxn modelId="{5BF51D0A-D230-443B-96F0-208473E1C44C}" type="presParOf" srcId="{97FE5DBB-3872-4F86-BF5B-331DA88423C3}" destId="{5B7084E3-B143-42DA-8BC6-75C5516B8D19}" srcOrd="5" destOrd="0" presId="urn:microsoft.com/office/officeart/2005/8/layout/orgChart1"/>
    <dgm:cxn modelId="{499B3446-7F3C-4337-ABE9-9F66A00A2CF8}" type="presParOf" srcId="{5B7084E3-B143-42DA-8BC6-75C5516B8D19}" destId="{D88BFED9-5F06-4064-B5DC-4D917D9BC214}" srcOrd="0" destOrd="0" presId="urn:microsoft.com/office/officeart/2005/8/layout/orgChart1"/>
    <dgm:cxn modelId="{0D032B34-4696-4B85-BDB1-DBEF6B0F79FB}" type="presParOf" srcId="{D88BFED9-5F06-4064-B5DC-4D917D9BC214}" destId="{25C9071E-977B-43DA-8E6E-AE7335F3BEB8}" srcOrd="0" destOrd="0" presId="urn:microsoft.com/office/officeart/2005/8/layout/orgChart1"/>
    <dgm:cxn modelId="{D8E6ACF1-DD55-433D-926E-AF2D8EC1648E}" type="presParOf" srcId="{D88BFED9-5F06-4064-B5DC-4D917D9BC214}" destId="{093B68CB-F6E0-408F-B761-358AACC990DC}" srcOrd="1" destOrd="0" presId="urn:microsoft.com/office/officeart/2005/8/layout/orgChart1"/>
    <dgm:cxn modelId="{8874110B-6BB7-4071-AB8C-F0DF4DB8389B}" type="presParOf" srcId="{5B7084E3-B143-42DA-8BC6-75C5516B8D19}" destId="{A989B28D-F056-45FE-9211-62DF238DE4C7}" srcOrd="1" destOrd="0" presId="urn:microsoft.com/office/officeart/2005/8/layout/orgChart1"/>
    <dgm:cxn modelId="{ECC29BCA-994F-4777-B6AB-41A69F9B5530}" type="presParOf" srcId="{5B7084E3-B143-42DA-8BC6-75C5516B8D19}" destId="{9643217E-D36E-4AF2-8993-A0288464E5E5}" srcOrd="2" destOrd="0" presId="urn:microsoft.com/office/officeart/2005/8/layout/orgChart1"/>
    <dgm:cxn modelId="{C3F6A378-CC6D-4048-AD3E-6DA8BB6FF637}" type="presParOf" srcId="{EC3C2C21-2E21-4DE2-B02C-371F52C2B6A3}" destId="{D9100F45-C619-4F3E-96EC-6BCA6A5B55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583D0D-A327-4B58-A389-210C62410B7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012DFDB-498A-4516-B66A-B3589F56F3B3}">
      <dgm:prSet phldrT="[Text]" custT="1"/>
      <dgm:spPr/>
      <dgm:t>
        <a:bodyPr/>
        <a:lstStyle/>
        <a:p>
          <a:r>
            <a:rPr lang="en-US" sz="1200" dirty="0" smtClean="0">
              <a:latin typeface="+mj-lt"/>
            </a:rPr>
            <a:t>Fire Commissioner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Ryan Schenk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54EBE-96A0-46DD-BAB3-D4064B152CCD}" type="parTrans" cxnId="{13B9F06D-3404-478B-8780-A466F6C0FA01}">
      <dgm:prSet/>
      <dgm:spPr/>
      <dgm:t>
        <a:bodyPr/>
        <a:lstStyle/>
        <a:p>
          <a:endParaRPr lang="en-US"/>
        </a:p>
      </dgm:t>
    </dgm:pt>
    <dgm:pt modelId="{FB327D8A-23F0-4E7E-8CF6-B3708539A988}" type="sibTrans" cxnId="{13B9F06D-3404-478B-8780-A466F6C0FA01}">
      <dgm:prSet/>
      <dgm:spPr/>
      <dgm:t>
        <a:bodyPr/>
        <a:lstStyle/>
        <a:p>
          <a:endParaRPr lang="en-US"/>
        </a:p>
      </dgm:t>
    </dgm:pt>
    <dgm:pt modelId="{C56CB590-B245-4816-B7C7-DDA4E414604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latin typeface="+mj-lt"/>
            </a:rPr>
            <a:t>Manitoba Emergency Services College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Brenda Popko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Deputy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+mj-lt"/>
            </a:rPr>
            <a:t>Fire Commissioner</a:t>
          </a:r>
          <a:endParaRPr lang="en-US" sz="1200" dirty="0">
            <a:latin typeface="+mj-lt"/>
          </a:endParaRPr>
        </a:p>
      </dgm:t>
    </dgm:pt>
    <dgm:pt modelId="{C7BEB2FE-AED9-45FD-B81D-72BB156D19C5}" type="parTrans" cxnId="{AD2E9CE4-E964-447D-AC0D-B80EF52AE42E}">
      <dgm:prSet/>
      <dgm:spPr/>
      <dgm:t>
        <a:bodyPr/>
        <a:lstStyle/>
        <a:p>
          <a:endParaRPr lang="en-US"/>
        </a:p>
      </dgm:t>
    </dgm:pt>
    <dgm:pt modelId="{B2A85A1A-033D-44A7-80A6-9C67423502A6}" type="sibTrans" cxnId="{AD2E9CE4-E964-447D-AC0D-B80EF52AE42E}">
      <dgm:prSet/>
      <dgm:spPr/>
      <dgm:t>
        <a:bodyPr/>
        <a:lstStyle/>
        <a:p>
          <a:endParaRPr lang="en-US"/>
        </a:p>
      </dgm:t>
    </dgm:pt>
    <dgm:pt modelId="{2981F224-1C7E-42EE-A083-12A98E1C112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latin typeface="+mj-lt"/>
            </a:rPr>
            <a:t>Operational Response Programs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Vacant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+mj-lt"/>
            </a:rPr>
            <a:t>Deputy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+mj-lt"/>
            </a:rPr>
            <a:t>Fire Commissioner</a:t>
          </a:r>
          <a:endParaRPr lang="en-US" sz="1200" dirty="0">
            <a:latin typeface="+mj-lt"/>
          </a:endParaRPr>
        </a:p>
      </dgm:t>
    </dgm:pt>
    <dgm:pt modelId="{3C9820CC-8B36-4BFF-B788-58A274439EC9}" type="parTrans" cxnId="{9916A109-6716-4148-B6AC-7652693D9BB4}">
      <dgm:prSet/>
      <dgm:spPr/>
      <dgm:t>
        <a:bodyPr/>
        <a:lstStyle/>
        <a:p>
          <a:endParaRPr lang="en-US"/>
        </a:p>
      </dgm:t>
    </dgm:pt>
    <dgm:pt modelId="{327DCF2F-8787-4548-8A75-BFA4B59BABB2}" type="sibTrans" cxnId="{9916A109-6716-4148-B6AC-7652693D9BB4}">
      <dgm:prSet/>
      <dgm:spPr/>
      <dgm:t>
        <a:bodyPr/>
        <a:lstStyle/>
        <a:p>
          <a:endParaRPr lang="en-US"/>
        </a:p>
      </dgm:t>
    </dgm:pt>
    <dgm:pt modelId="{0608D898-B163-489D-B9C7-B14E4575A312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latin typeface="+mj-lt"/>
            </a:rPr>
            <a:t>Municipal Support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Rob Pike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Deputy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+mj-lt"/>
            </a:rPr>
            <a:t>Fire Commissioner</a:t>
          </a:r>
          <a:endParaRPr lang="en-US" sz="1200" dirty="0">
            <a:latin typeface="+mj-lt"/>
          </a:endParaRPr>
        </a:p>
      </dgm:t>
    </dgm:pt>
    <dgm:pt modelId="{E51ECB12-2AAD-442E-B104-6122DC8AF7C1}" type="sibTrans" cxnId="{A902FB58-DA3B-4C00-BD8A-FF69D9569927}">
      <dgm:prSet/>
      <dgm:spPr/>
      <dgm:t>
        <a:bodyPr/>
        <a:lstStyle/>
        <a:p>
          <a:endParaRPr lang="en-US"/>
        </a:p>
      </dgm:t>
    </dgm:pt>
    <dgm:pt modelId="{A3E7B80F-D82E-4546-9ED6-C7B018FC755A}" type="parTrans" cxnId="{A902FB58-DA3B-4C00-BD8A-FF69D9569927}">
      <dgm:prSet/>
      <dgm:spPr/>
      <dgm:t>
        <a:bodyPr/>
        <a:lstStyle/>
        <a:p>
          <a:endParaRPr lang="en-US"/>
        </a:p>
      </dgm:t>
    </dgm:pt>
    <dgm:pt modelId="{A2FF9240-E837-4B58-9909-C50CE5C108BB}" type="pres">
      <dgm:prSet presAssocID="{59583D0D-A327-4B58-A389-210C62410B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3C2C21-2E21-4DE2-B02C-371F52C2B6A3}" type="pres">
      <dgm:prSet presAssocID="{4012DFDB-498A-4516-B66A-B3589F56F3B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6FA61E-F971-448A-B73F-993761A4BBDF}" type="pres">
      <dgm:prSet presAssocID="{4012DFDB-498A-4516-B66A-B3589F56F3B3}" presName="rootComposite1" presStyleCnt="0"/>
      <dgm:spPr/>
      <dgm:t>
        <a:bodyPr/>
        <a:lstStyle/>
        <a:p>
          <a:endParaRPr lang="en-US"/>
        </a:p>
      </dgm:t>
    </dgm:pt>
    <dgm:pt modelId="{2D6AC045-17C3-412D-A5B2-782C9059E48D}" type="pres">
      <dgm:prSet presAssocID="{4012DFDB-498A-4516-B66A-B3589F56F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57F04-372B-4925-AB05-60ED506D1919}" type="pres">
      <dgm:prSet presAssocID="{4012DFDB-498A-4516-B66A-B3589F56F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7FE5DBB-3872-4F86-BF5B-331DA88423C3}" type="pres">
      <dgm:prSet presAssocID="{4012DFDB-498A-4516-B66A-B3589F56F3B3}" presName="hierChild2" presStyleCnt="0"/>
      <dgm:spPr/>
      <dgm:t>
        <a:bodyPr/>
        <a:lstStyle/>
        <a:p>
          <a:endParaRPr lang="en-US"/>
        </a:p>
      </dgm:t>
    </dgm:pt>
    <dgm:pt modelId="{80248C48-C125-45DA-9948-9E2DDCD7F416}" type="pres">
      <dgm:prSet presAssocID="{A3E7B80F-D82E-4546-9ED6-C7B018FC755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AA5AC80-F00F-4246-93D7-74C66875F102}" type="pres">
      <dgm:prSet presAssocID="{0608D898-B163-489D-B9C7-B14E4575A3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DA025FB-FEB7-40AD-823D-F280FD3756D2}" type="pres">
      <dgm:prSet presAssocID="{0608D898-B163-489D-B9C7-B14E4575A312}" presName="rootComposite" presStyleCnt="0"/>
      <dgm:spPr/>
      <dgm:t>
        <a:bodyPr/>
        <a:lstStyle/>
        <a:p>
          <a:endParaRPr lang="en-US"/>
        </a:p>
      </dgm:t>
    </dgm:pt>
    <dgm:pt modelId="{34223183-6FAE-44FB-9777-95C74FF20918}" type="pres">
      <dgm:prSet presAssocID="{0608D898-B163-489D-B9C7-B14E4575A312}" presName="rootText" presStyleLbl="node2" presStyleIdx="0" presStyleCnt="3" custLinFactNeighborY="-5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DDDEF3-B80B-4AF8-9DCC-3E7AF5A00B8C}" type="pres">
      <dgm:prSet presAssocID="{0608D898-B163-489D-B9C7-B14E4575A312}" presName="rootConnector" presStyleLbl="node2" presStyleIdx="0" presStyleCnt="3"/>
      <dgm:spPr/>
      <dgm:t>
        <a:bodyPr/>
        <a:lstStyle/>
        <a:p>
          <a:endParaRPr lang="en-US"/>
        </a:p>
      </dgm:t>
    </dgm:pt>
    <dgm:pt modelId="{DDD96D11-FD68-446D-8D9C-D3A676C87EB6}" type="pres">
      <dgm:prSet presAssocID="{0608D898-B163-489D-B9C7-B14E4575A312}" presName="hierChild4" presStyleCnt="0"/>
      <dgm:spPr/>
      <dgm:t>
        <a:bodyPr/>
        <a:lstStyle/>
        <a:p>
          <a:endParaRPr lang="en-US"/>
        </a:p>
      </dgm:t>
    </dgm:pt>
    <dgm:pt modelId="{AE60315A-3CB4-4D35-8129-41C32B65B86D}" type="pres">
      <dgm:prSet presAssocID="{0608D898-B163-489D-B9C7-B14E4575A312}" presName="hierChild5" presStyleCnt="0"/>
      <dgm:spPr/>
      <dgm:t>
        <a:bodyPr/>
        <a:lstStyle/>
        <a:p>
          <a:endParaRPr lang="en-US"/>
        </a:p>
      </dgm:t>
    </dgm:pt>
    <dgm:pt modelId="{8D5E3D68-B34F-44B4-AC3B-136DB0F45F0F}" type="pres">
      <dgm:prSet presAssocID="{C7BEB2FE-AED9-45FD-B81D-72BB156D19C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15EA8E9-0BBB-404C-92C4-B464A12AC12E}" type="pres">
      <dgm:prSet presAssocID="{C56CB590-B245-4816-B7C7-DDA4E414604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B899767-2099-4E8B-8660-2DEDB159155F}" type="pres">
      <dgm:prSet presAssocID="{C56CB590-B245-4816-B7C7-DDA4E414604E}" presName="rootComposite" presStyleCnt="0"/>
      <dgm:spPr/>
      <dgm:t>
        <a:bodyPr/>
        <a:lstStyle/>
        <a:p>
          <a:endParaRPr lang="en-US"/>
        </a:p>
      </dgm:t>
    </dgm:pt>
    <dgm:pt modelId="{70EA40D5-618F-479A-B3E5-0852492A4844}" type="pres">
      <dgm:prSet presAssocID="{C56CB590-B245-4816-B7C7-DDA4E414604E}" presName="rootText" presStyleLbl="node2" presStyleIdx="1" presStyleCnt="3" custScaleX="105674" custLinFactNeighborX="-286" custLinFactNeighborY="-15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AB47DB-7D91-4E93-86E3-3B74A71264AE}" type="pres">
      <dgm:prSet presAssocID="{C56CB590-B245-4816-B7C7-DDA4E414604E}" presName="rootConnector" presStyleLbl="node2" presStyleIdx="1" presStyleCnt="3"/>
      <dgm:spPr/>
      <dgm:t>
        <a:bodyPr/>
        <a:lstStyle/>
        <a:p>
          <a:endParaRPr lang="en-US"/>
        </a:p>
      </dgm:t>
    </dgm:pt>
    <dgm:pt modelId="{1BF9DA46-ED29-4917-BBFE-4FC7553EFEF8}" type="pres">
      <dgm:prSet presAssocID="{C56CB590-B245-4816-B7C7-DDA4E414604E}" presName="hierChild4" presStyleCnt="0"/>
      <dgm:spPr/>
      <dgm:t>
        <a:bodyPr/>
        <a:lstStyle/>
        <a:p>
          <a:endParaRPr lang="en-US"/>
        </a:p>
      </dgm:t>
    </dgm:pt>
    <dgm:pt modelId="{5EC5E815-4722-4073-8243-96647D8724CA}" type="pres">
      <dgm:prSet presAssocID="{C56CB590-B245-4816-B7C7-DDA4E414604E}" presName="hierChild5" presStyleCnt="0"/>
      <dgm:spPr/>
      <dgm:t>
        <a:bodyPr/>
        <a:lstStyle/>
        <a:p>
          <a:endParaRPr lang="en-US"/>
        </a:p>
      </dgm:t>
    </dgm:pt>
    <dgm:pt modelId="{A087A435-88C7-4D46-8877-0993F248FADC}" type="pres">
      <dgm:prSet presAssocID="{3C9820CC-8B36-4BFF-B788-58A274439EC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5B7084E3-B143-42DA-8BC6-75C5516B8D19}" type="pres">
      <dgm:prSet presAssocID="{2981F224-1C7E-42EE-A083-12A98E1C11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8BFED9-5F06-4064-B5DC-4D917D9BC214}" type="pres">
      <dgm:prSet presAssocID="{2981F224-1C7E-42EE-A083-12A98E1C1124}" presName="rootComposite" presStyleCnt="0"/>
      <dgm:spPr/>
      <dgm:t>
        <a:bodyPr/>
        <a:lstStyle/>
        <a:p>
          <a:endParaRPr lang="en-US"/>
        </a:p>
      </dgm:t>
    </dgm:pt>
    <dgm:pt modelId="{25C9071E-977B-43DA-8E6E-AE7335F3BEB8}" type="pres">
      <dgm:prSet presAssocID="{2981F224-1C7E-42EE-A083-12A98E1C11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B68CB-F6E0-408F-B761-358AACC990DC}" type="pres">
      <dgm:prSet presAssocID="{2981F224-1C7E-42EE-A083-12A98E1C1124}" presName="rootConnector" presStyleLbl="node2" presStyleIdx="2" presStyleCnt="3"/>
      <dgm:spPr/>
      <dgm:t>
        <a:bodyPr/>
        <a:lstStyle/>
        <a:p>
          <a:endParaRPr lang="en-US"/>
        </a:p>
      </dgm:t>
    </dgm:pt>
    <dgm:pt modelId="{A989B28D-F056-45FE-9211-62DF238DE4C7}" type="pres">
      <dgm:prSet presAssocID="{2981F224-1C7E-42EE-A083-12A98E1C1124}" presName="hierChild4" presStyleCnt="0"/>
      <dgm:spPr/>
      <dgm:t>
        <a:bodyPr/>
        <a:lstStyle/>
        <a:p>
          <a:endParaRPr lang="en-US"/>
        </a:p>
      </dgm:t>
    </dgm:pt>
    <dgm:pt modelId="{9643217E-D36E-4AF2-8993-A0288464E5E5}" type="pres">
      <dgm:prSet presAssocID="{2981F224-1C7E-42EE-A083-12A98E1C1124}" presName="hierChild5" presStyleCnt="0"/>
      <dgm:spPr/>
      <dgm:t>
        <a:bodyPr/>
        <a:lstStyle/>
        <a:p>
          <a:endParaRPr lang="en-US"/>
        </a:p>
      </dgm:t>
    </dgm:pt>
    <dgm:pt modelId="{D9100F45-C619-4F3E-96EC-6BCA6A5B559F}" type="pres">
      <dgm:prSet presAssocID="{4012DFDB-498A-4516-B66A-B3589F56F3B3}" presName="hierChild3" presStyleCnt="0"/>
      <dgm:spPr/>
      <dgm:t>
        <a:bodyPr/>
        <a:lstStyle/>
        <a:p>
          <a:endParaRPr lang="en-US"/>
        </a:p>
      </dgm:t>
    </dgm:pt>
  </dgm:ptLst>
  <dgm:cxnLst>
    <dgm:cxn modelId="{210A6C0E-F1F5-41FF-86C4-4451C84FD615}" type="presOf" srcId="{59583D0D-A327-4B58-A389-210C62410B73}" destId="{A2FF9240-E837-4B58-9909-C50CE5C108BB}" srcOrd="0" destOrd="0" presId="urn:microsoft.com/office/officeart/2005/8/layout/orgChart1"/>
    <dgm:cxn modelId="{41E65C6E-B8ED-4B0C-A1C4-B6FBA5A467AD}" type="presOf" srcId="{4012DFDB-498A-4516-B66A-B3589F56F3B3}" destId="{90F57F04-372B-4925-AB05-60ED506D1919}" srcOrd="1" destOrd="0" presId="urn:microsoft.com/office/officeart/2005/8/layout/orgChart1"/>
    <dgm:cxn modelId="{5E160197-6B20-4145-A504-37B07753D7C6}" type="presOf" srcId="{A3E7B80F-D82E-4546-9ED6-C7B018FC755A}" destId="{80248C48-C125-45DA-9948-9E2DDCD7F416}" srcOrd="0" destOrd="0" presId="urn:microsoft.com/office/officeart/2005/8/layout/orgChart1"/>
    <dgm:cxn modelId="{6DD1A989-F549-439F-8D7D-489AF74151D3}" type="presOf" srcId="{0608D898-B163-489D-B9C7-B14E4575A312}" destId="{09DDDEF3-B80B-4AF8-9DCC-3E7AF5A00B8C}" srcOrd="1" destOrd="0" presId="urn:microsoft.com/office/officeart/2005/8/layout/orgChart1"/>
    <dgm:cxn modelId="{13B9F06D-3404-478B-8780-A466F6C0FA01}" srcId="{59583D0D-A327-4B58-A389-210C62410B73}" destId="{4012DFDB-498A-4516-B66A-B3589F56F3B3}" srcOrd="0" destOrd="0" parTransId="{71054EBE-96A0-46DD-BAB3-D4064B152CCD}" sibTransId="{FB327D8A-23F0-4E7E-8CF6-B3708539A988}"/>
    <dgm:cxn modelId="{438AB685-3E3C-4B69-A5BE-F2BCE2317FEF}" type="presOf" srcId="{C7BEB2FE-AED9-45FD-B81D-72BB156D19C5}" destId="{8D5E3D68-B34F-44B4-AC3B-136DB0F45F0F}" srcOrd="0" destOrd="0" presId="urn:microsoft.com/office/officeart/2005/8/layout/orgChart1"/>
    <dgm:cxn modelId="{9916A109-6716-4148-B6AC-7652693D9BB4}" srcId="{4012DFDB-498A-4516-B66A-B3589F56F3B3}" destId="{2981F224-1C7E-42EE-A083-12A98E1C1124}" srcOrd="2" destOrd="0" parTransId="{3C9820CC-8B36-4BFF-B788-58A274439EC9}" sibTransId="{327DCF2F-8787-4548-8A75-BFA4B59BABB2}"/>
    <dgm:cxn modelId="{6CBF245A-EBCB-4A60-B6BE-FD00E6C3D130}" type="presOf" srcId="{2981F224-1C7E-42EE-A083-12A98E1C1124}" destId="{093B68CB-F6E0-408F-B761-358AACC990DC}" srcOrd="1" destOrd="0" presId="urn:microsoft.com/office/officeart/2005/8/layout/orgChart1"/>
    <dgm:cxn modelId="{F1C9D08F-75F5-49A3-999B-3D3DA0D4841E}" type="presOf" srcId="{C56CB590-B245-4816-B7C7-DDA4E414604E}" destId="{70EA40D5-618F-479A-B3E5-0852492A4844}" srcOrd="0" destOrd="0" presId="urn:microsoft.com/office/officeart/2005/8/layout/orgChart1"/>
    <dgm:cxn modelId="{41A6C7DA-260B-422D-A1AD-A8F1DD5E7DDA}" type="presOf" srcId="{2981F224-1C7E-42EE-A083-12A98E1C1124}" destId="{25C9071E-977B-43DA-8E6E-AE7335F3BEB8}" srcOrd="0" destOrd="0" presId="urn:microsoft.com/office/officeart/2005/8/layout/orgChart1"/>
    <dgm:cxn modelId="{A902FB58-DA3B-4C00-BD8A-FF69D9569927}" srcId="{4012DFDB-498A-4516-B66A-B3589F56F3B3}" destId="{0608D898-B163-489D-B9C7-B14E4575A312}" srcOrd="0" destOrd="0" parTransId="{A3E7B80F-D82E-4546-9ED6-C7B018FC755A}" sibTransId="{E51ECB12-2AAD-442E-B104-6122DC8AF7C1}"/>
    <dgm:cxn modelId="{3CC90D40-72A5-461C-87F2-361F05682AEE}" type="presOf" srcId="{3C9820CC-8B36-4BFF-B788-58A274439EC9}" destId="{A087A435-88C7-4D46-8877-0993F248FADC}" srcOrd="0" destOrd="0" presId="urn:microsoft.com/office/officeart/2005/8/layout/orgChart1"/>
    <dgm:cxn modelId="{26E36EDC-43F0-498F-947F-67B148A677DC}" type="presOf" srcId="{C56CB590-B245-4816-B7C7-DDA4E414604E}" destId="{A0AB47DB-7D91-4E93-86E3-3B74A71264AE}" srcOrd="1" destOrd="0" presId="urn:microsoft.com/office/officeart/2005/8/layout/orgChart1"/>
    <dgm:cxn modelId="{22AD614F-ACED-4DF8-BF65-B6CCAD3C3619}" type="presOf" srcId="{0608D898-B163-489D-B9C7-B14E4575A312}" destId="{34223183-6FAE-44FB-9777-95C74FF20918}" srcOrd="0" destOrd="0" presId="urn:microsoft.com/office/officeart/2005/8/layout/orgChart1"/>
    <dgm:cxn modelId="{25282679-065B-46A5-938E-7CF0EF3BFD63}" type="presOf" srcId="{4012DFDB-498A-4516-B66A-B3589F56F3B3}" destId="{2D6AC045-17C3-412D-A5B2-782C9059E48D}" srcOrd="0" destOrd="0" presId="urn:microsoft.com/office/officeart/2005/8/layout/orgChart1"/>
    <dgm:cxn modelId="{AD2E9CE4-E964-447D-AC0D-B80EF52AE42E}" srcId="{4012DFDB-498A-4516-B66A-B3589F56F3B3}" destId="{C56CB590-B245-4816-B7C7-DDA4E414604E}" srcOrd="1" destOrd="0" parTransId="{C7BEB2FE-AED9-45FD-B81D-72BB156D19C5}" sibTransId="{B2A85A1A-033D-44A7-80A6-9C67423502A6}"/>
    <dgm:cxn modelId="{08F1C5F9-A6FB-4AA7-A6DD-DC3C981C81FE}" type="presParOf" srcId="{A2FF9240-E837-4B58-9909-C50CE5C108BB}" destId="{EC3C2C21-2E21-4DE2-B02C-371F52C2B6A3}" srcOrd="0" destOrd="0" presId="urn:microsoft.com/office/officeart/2005/8/layout/orgChart1"/>
    <dgm:cxn modelId="{07C77D4B-B807-403D-B647-1DD1BDDA0A11}" type="presParOf" srcId="{EC3C2C21-2E21-4DE2-B02C-371F52C2B6A3}" destId="{EB6FA61E-F971-448A-B73F-993761A4BBDF}" srcOrd="0" destOrd="0" presId="urn:microsoft.com/office/officeart/2005/8/layout/orgChart1"/>
    <dgm:cxn modelId="{529C043E-D61D-4ACB-A574-6B382212F1D3}" type="presParOf" srcId="{EB6FA61E-F971-448A-B73F-993761A4BBDF}" destId="{2D6AC045-17C3-412D-A5B2-782C9059E48D}" srcOrd="0" destOrd="0" presId="urn:microsoft.com/office/officeart/2005/8/layout/orgChart1"/>
    <dgm:cxn modelId="{4289653E-598C-482A-9C04-0BA391B03FAD}" type="presParOf" srcId="{EB6FA61E-F971-448A-B73F-993761A4BBDF}" destId="{90F57F04-372B-4925-AB05-60ED506D1919}" srcOrd="1" destOrd="0" presId="urn:microsoft.com/office/officeart/2005/8/layout/orgChart1"/>
    <dgm:cxn modelId="{E80EC277-62CE-4601-A89C-B0ACDAC93A31}" type="presParOf" srcId="{EC3C2C21-2E21-4DE2-B02C-371F52C2B6A3}" destId="{97FE5DBB-3872-4F86-BF5B-331DA88423C3}" srcOrd="1" destOrd="0" presId="urn:microsoft.com/office/officeart/2005/8/layout/orgChart1"/>
    <dgm:cxn modelId="{69AB9423-F78A-4EE0-9357-F990463AAC68}" type="presParOf" srcId="{97FE5DBB-3872-4F86-BF5B-331DA88423C3}" destId="{80248C48-C125-45DA-9948-9E2DDCD7F416}" srcOrd="0" destOrd="0" presId="urn:microsoft.com/office/officeart/2005/8/layout/orgChart1"/>
    <dgm:cxn modelId="{936ECF78-FB5C-488C-BFE5-9ED050241388}" type="presParOf" srcId="{97FE5DBB-3872-4F86-BF5B-331DA88423C3}" destId="{AAA5AC80-F00F-4246-93D7-74C66875F102}" srcOrd="1" destOrd="0" presId="urn:microsoft.com/office/officeart/2005/8/layout/orgChart1"/>
    <dgm:cxn modelId="{775077DE-CC78-4224-8665-8F41F04B3B6C}" type="presParOf" srcId="{AAA5AC80-F00F-4246-93D7-74C66875F102}" destId="{0DA025FB-FEB7-40AD-823D-F280FD3756D2}" srcOrd="0" destOrd="0" presId="urn:microsoft.com/office/officeart/2005/8/layout/orgChart1"/>
    <dgm:cxn modelId="{A4D91B35-D7EF-4955-AB9A-A22E69A633CD}" type="presParOf" srcId="{0DA025FB-FEB7-40AD-823D-F280FD3756D2}" destId="{34223183-6FAE-44FB-9777-95C74FF20918}" srcOrd="0" destOrd="0" presId="urn:microsoft.com/office/officeart/2005/8/layout/orgChart1"/>
    <dgm:cxn modelId="{0DC202BE-E82A-4AA5-A093-20AE54884761}" type="presParOf" srcId="{0DA025FB-FEB7-40AD-823D-F280FD3756D2}" destId="{09DDDEF3-B80B-4AF8-9DCC-3E7AF5A00B8C}" srcOrd="1" destOrd="0" presId="urn:microsoft.com/office/officeart/2005/8/layout/orgChart1"/>
    <dgm:cxn modelId="{46D6AFE9-5FC1-4FB5-BC09-AE18219D7495}" type="presParOf" srcId="{AAA5AC80-F00F-4246-93D7-74C66875F102}" destId="{DDD96D11-FD68-446D-8D9C-D3A676C87EB6}" srcOrd="1" destOrd="0" presId="urn:microsoft.com/office/officeart/2005/8/layout/orgChart1"/>
    <dgm:cxn modelId="{D8D9D233-C3E5-4A0E-949E-CC835D3F09D6}" type="presParOf" srcId="{AAA5AC80-F00F-4246-93D7-74C66875F102}" destId="{AE60315A-3CB4-4D35-8129-41C32B65B86D}" srcOrd="2" destOrd="0" presId="urn:microsoft.com/office/officeart/2005/8/layout/orgChart1"/>
    <dgm:cxn modelId="{0B19EBED-409A-4A2C-8F5E-BA3398B4F583}" type="presParOf" srcId="{97FE5DBB-3872-4F86-BF5B-331DA88423C3}" destId="{8D5E3D68-B34F-44B4-AC3B-136DB0F45F0F}" srcOrd="2" destOrd="0" presId="urn:microsoft.com/office/officeart/2005/8/layout/orgChart1"/>
    <dgm:cxn modelId="{A931DD33-F07D-40BE-B356-F5B9D07818EA}" type="presParOf" srcId="{97FE5DBB-3872-4F86-BF5B-331DA88423C3}" destId="{715EA8E9-0BBB-404C-92C4-B464A12AC12E}" srcOrd="3" destOrd="0" presId="urn:microsoft.com/office/officeart/2005/8/layout/orgChart1"/>
    <dgm:cxn modelId="{F811496C-39AB-428E-99E0-F42D73205967}" type="presParOf" srcId="{715EA8E9-0BBB-404C-92C4-B464A12AC12E}" destId="{4B899767-2099-4E8B-8660-2DEDB159155F}" srcOrd="0" destOrd="0" presId="urn:microsoft.com/office/officeart/2005/8/layout/orgChart1"/>
    <dgm:cxn modelId="{C8179303-0F1F-476F-984D-448939F97C5C}" type="presParOf" srcId="{4B899767-2099-4E8B-8660-2DEDB159155F}" destId="{70EA40D5-618F-479A-B3E5-0852492A4844}" srcOrd="0" destOrd="0" presId="urn:microsoft.com/office/officeart/2005/8/layout/orgChart1"/>
    <dgm:cxn modelId="{18149313-0476-4CA7-9E16-C78219864E74}" type="presParOf" srcId="{4B899767-2099-4E8B-8660-2DEDB159155F}" destId="{A0AB47DB-7D91-4E93-86E3-3B74A71264AE}" srcOrd="1" destOrd="0" presId="urn:microsoft.com/office/officeart/2005/8/layout/orgChart1"/>
    <dgm:cxn modelId="{BD4D2BB7-5B71-4900-9D12-D35D37BC9A59}" type="presParOf" srcId="{715EA8E9-0BBB-404C-92C4-B464A12AC12E}" destId="{1BF9DA46-ED29-4917-BBFE-4FC7553EFEF8}" srcOrd="1" destOrd="0" presId="urn:microsoft.com/office/officeart/2005/8/layout/orgChart1"/>
    <dgm:cxn modelId="{16472BA3-A9C7-4045-AC6A-FA2536804EBC}" type="presParOf" srcId="{715EA8E9-0BBB-404C-92C4-B464A12AC12E}" destId="{5EC5E815-4722-4073-8243-96647D8724CA}" srcOrd="2" destOrd="0" presId="urn:microsoft.com/office/officeart/2005/8/layout/orgChart1"/>
    <dgm:cxn modelId="{478DB7CF-A9B1-4B11-8C21-5E294C38F00D}" type="presParOf" srcId="{97FE5DBB-3872-4F86-BF5B-331DA88423C3}" destId="{A087A435-88C7-4D46-8877-0993F248FADC}" srcOrd="4" destOrd="0" presId="urn:microsoft.com/office/officeart/2005/8/layout/orgChart1"/>
    <dgm:cxn modelId="{5BF51D0A-D230-443B-96F0-208473E1C44C}" type="presParOf" srcId="{97FE5DBB-3872-4F86-BF5B-331DA88423C3}" destId="{5B7084E3-B143-42DA-8BC6-75C5516B8D19}" srcOrd="5" destOrd="0" presId="urn:microsoft.com/office/officeart/2005/8/layout/orgChart1"/>
    <dgm:cxn modelId="{499B3446-7F3C-4337-ABE9-9F66A00A2CF8}" type="presParOf" srcId="{5B7084E3-B143-42DA-8BC6-75C5516B8D19}" destId="{D88BFED9-5F06-4064-B5DC-4D917D9BC214}" srcOrd="0" destOrd="0" presId="urn:microsoft.com/office/officeart/2005/8/layout/orgChart1"/>
    <dgm:cxn modelId="{0D032B34-4696-4B85-BDB1-DBEF6B0F79FB}" type="presParOf" srcId="{D88BFED9-5F06-4064-B5DC-4D917D9BC214}" destId="{25C9071E-977B-43DA-8E6E-AE7335F3BEB8}" srcOrd="0" destOrd="0" presId="urn:microsoft.com/office/officeart/2005/8/layout/orgChart1"/>
    <dgm:cxn modelId="{D8E6ACF1-DD55-433D-926E-AF2D8EC1648E}" type="presParOf" srcId="{D88BFED9-5F06-4064-B5DC-4D917D9BC214}" destId="{093B68CB-F6E0-408F-B761-358AACC990DC}" srcOrd="1" destOrd="0" presId="urn:microsoft.com/office/officeart/2005/8/layout/orgChart1"/>
    <dgm:cxn modelId="{8874110B-6BB7-4071-AB8C-F0DF4DB8389B}" type="presParOf" srcId="{5B7084E3-B143-42DA-8BC6-75C5516B8D19}" destId="{A989B28D-F056-45FE-9211-62DF238DE4C7}" srcOrd="1" destOrd="0" presId="urn:microsoft.com/office/officeart/2005/8/layout/orgChart1"/>
    <dgm:cxn modelId="{ECC29BCA-994F-4777-B6AB-41A69F9B5530}" type="presParOf" srcId="{5B7084E3-B143-42DA-8BC6-75C5516B8D19}" destId="{9643217E-D36E-4AF2-8993-A0288464E5E5}" srcOrd="2" destOrd="0" presId="urn:microsoft.com/office/officeart/2005/8/layout/orgChart1"/>
    <dgm:cxn modelId="{C3F6A378-CC6D-4048-AD3E-6DA8BB6FF637}" type="presParOf" srcId="{EC3C2C21-2E21-4DE2-B02C-371F52C2B6A3}" destId="{D9100F45-C619-4F3E-96EC-6BCA6A5B55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E3013B-ECB8-4B4C-82E7-DDA73BED8D1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CD9DF6-4803-4139-8E91-BD1E7C2CBF2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Education and Training</a:t>
          </a:r>
          <a:endParaRPr lang="en-US" dirty="0">
            <a:solidFill>
              <a:schemeClr val="tx1"/>
            </a:solidFill>
          </a:endParaRPr>
        </a:p>
      </dgm:t>
    </dgm:pt>
    <dgm:pt modelId="{B134213D-F33F-424A-874D-B5423B5CC1B6}" type="parTrans" cxnId="{74F8510F-4776-4307-BA34-3A5BAE5D7973}">
      <dgm:prSet/>
      <dgm:spPr/>
      <dgm:t>
        <a:bodyPr/>
        <a:lstStyle/>
        <a:p>
          <a:endParaRPr lang="en-US"/>
        </a:p>
      </dgm:t>
    </dgm:pt>
    <dgm:pt modelId="{ECF97483-1F0E-4054-B2C3-9697C1F9F9CF}" type="sibTrans" cxnId="{74F8510F-4776-4307-BA34-3A5BAE5D7973}">
      <dgm:prSet/>
      <dgm:spPr/>
      <dgm:t>
        <a:bodyPr/>
        <a:lstStyle/>
        <a:p>
          <a:endParaRPr lang="en-US"/>
        </a:p>
      </dgm:t>
    </dgm:pt>
    <dgm:pt modelId="{C2312CF5-4C44-4799-A8E5-9E5D7588B238}">
      <dgm:prSet phldrT="[Text]"/>
      <dgm:spPr/>
      <dgm:t>
        <a:bodyPr/>
        <a:lstStyle/>
        <a:p>
          <a:r>
            <a:rPr lang="en-US" dirty="0" smtClean="0"/>
            <a:t>The Manitoba Emergency Services College</a:t>
          </a:r>
          <a:endParaRPr lang="en-US" dirty="0"/>
        </a:p>
      </dgm:t>
    </dgm:pt>
    <dgm:pt modelId="{A7719A04-2BB2-480F-9CF7-F4F5B2442A07}" type="parTrans" cxnId="{5A198D50-2A83-404E-8313-CAF9B0543CC7}">
      <dgm:prSet/>
      <dgm:spPr/>
      <dgm:t>
        <a:bodyPr/>
        <a:lstStyle/>
        <a:p>
          <a:endParaRPr lang="en-US"/>
        </a:p>
      </dgm:t>
    </dgm:pt>
    <dgm:pt modelId="{399515AA-27F8-4CA6-AEF9-7F390D33E950}" type="sibTrans" cxnId="{5A198D50-2A83-404E-8313-CAF9B0543CC7}">
      <dgm:prSet/>
      <dgm:spPr/>
      <dgm:t>
        <a:bodyPr/>
        <a:lstStyle/>
        <a:p>
          <a:endParaRPr lang="en-US"/>
        </a:p>
      </dgm:t>
    </dgm:pt>
    <dgm:pt modelId="{95908ED2-F8E7-46E6-979B-BEBE1F99681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Municipal Support</a:t>
          </a:r>
          <a:endParaRPr lang="en-US" dirty="0">
            <a:solidFill>
              <a:schemeClr val="tx1"/>
            </a:solidFill>
          </a:endParaRPr>
        </a:p>
      </dgm:t>
    </dgm:pt>
    <dgm:pt modelId="{DAAE3856-107E-4196-A036-31E859B79ACF}" type="parTrans" cxnId="{5F65C934-D685-4CA6-84D9-D40D91D1DE01}">
      <dgm:prSet/>
      <dgm:spPr/>
      <dgm:t>
        <a:bodyPr/>
        <a:lstStyle/>
        <a:p>
          <a:endParaRPr lang="en-US"/>
        </a:p>
      </dgm:t>
    </dgm:pt>
    <dgm:pt modelId="{926F93A8-8434-4FEC-8B66-ACA486560938}" type="sibTrans" cxnId="{5F65C934-D685-4CA6-84D9-D40D91D1DE01}">
      <dgm:prSet/>
      <dgm:spPr/>
      <dgm:t>
        <a:bodyPr/>
        <a:lstStyle/>
        <a:p>
          <a:endParaRPr lang="en-US"/>
        </a:p>
      </dgm:t>
    </dgm:pt>
    <dgm:pt modelId="{C9BC253A-EAF6-4339-80B6-208870FBA9D1}">
      <dgm:prSet phldrT="[Text]"/>
      <dgm:spPr/>
      <dgm:t>
        <a:bodyPr/>
        <a:lstStyle/>
        <a:p>
          <a:r>
            <a:rPr lang="en-US" dirty="0" smtClean="0"/>
            <a:t>Fire Prevention Programming</a:t>
          </a:r>
          <a:endParaRPr lang="en-US" dirty="0"/>
        </a:p>
      </dgm:t>
    </dgm:pt>
    <dgm:pt modelId="{0558585B-57FF-4805-9F99-F52C0A824073}" type="parTrans" cxnId="{D0104816-2915-4BAB-B816-116932D02DCD}">
      <dgm:prSet/>
      <dgm:spPr/>
      <dgm:t>
        <a:bodyPr/>
        <a:lstStyle/>
        <a:p>
          <a:endParaRPr lang="en-US"/>
        </a:p>
      </dgm:t>
    </dgm:pt>
    <dgm:pt modelId="{13016DA1-9002-48E1-B9E4-4B6C9A3683A0}" type="sibTrans" cxnId="{D0104816-2915-4BAB-B816-116932D02DCD}">
      <dgm:prSet/>
      <dgm:spPr/>
      <dgm:t>
        <a:bodyPr/>
        <a:lstStyle/>
        <a:p>
          <a:endParaRPr lang="en-US"/>
        </a:p>
      </dgm:t>
    </dgm:pt>
    <dgm:pt modelId="{94355DF4-F987-4FEC-B142-7A6BF20F4146}">
      <dgm:prSet phldrT="[Text]"/>
      <dgm:spPr/>
      <dgm:t>
        <a:bodyPr/>
        <a:lstStyle/>
        <a:p>
          <a:r>
            <a:rPr lang="en-US" dirty="0" smtClean="0"/>
            <a:t>Fire Inspections of Crown owned Infrastructure</a:t>
          </a:r>
          <a:endParaRPr lang="en-US" dirty="0"/>
        </a:p>
      </dgm:t>
    </dgm:pt>
    <dgm:pt modelId="{3AEF90DC-C6CE-493E-8B63-E6960226BCDD}" type="parTrans" cxnId="{75F65A6A-AF0A-4733-AF42-0ABB36A55252}">
      <dgm:prSet/>
      <dgm:spPr/>
      <dgm:t>
        <a:bodyPr/>
        <a:lstStyle/>
        <a:p>
          <a:endParaRPr lang="en-US"/>
        </a:p>
      </dgm:t>
    </dgm:pt>
    <dgm:pt modelId="{8DE1C175-91CF-4891-A22F-44E1A863DAAF}" type="sibTrans" cxnId="{75F65A6A-AF0A-4733-AF42-0ABB36A55252}">
      <dgm:prSet/>
      <dgm:spPr/>
      <dgm:t>
        <a:bodyPr/>
        <a:lstStyle/>
        <a:p>
          <a:endParaRPr lang="en-US"/>
        </a:p>
      </dgm:t>
    </dgm:pt>
    <dgm:pt modelId="{0E765464-9D0E-4E90-9FCB-0D8964A6FE24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dirty="0" smtClean="0">
              <a:solidFill>
                <a:schemeClr val="tx1"/>
              </a:solidFill>
            </a:rPr>
            <a:t>Operational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dirty="0" smtClean="0">
              <a:solidFill>
                <a:schemeClr val="tx1"/>
              </a:solidFill>
            </a:rPr>
            <a:t>Response Programs</a:t>
          </a:r>
          <a:endParaRPr lang="en-US" dirty="0">
            <a:solidFill>
              <a:schemeClr val="tx1"/>
            </a:solidFill>
          </a:endParaRPr>
        </a:p>
      </dgm:t>
    </dgm:pt>
    <dgm:pt modelId="{777C0B46-7265-48E1-97B2-4B0E48AB9F19}" type="parTrans" cxnId="{4A4BDF02-7DB2-45C8-989D-A14BB9B5764B}">
      <dgm:prSet/>
      <dgm:spPr/>
      <dgm:t>
        <a:bodyPr/>
        <a:lstStyle/>
        <a:p>
          <a:endParaRPr lang="en-US"/>
        </a:p>
      </dgm:t>
    </dgm:pt>
    <dgm:pt modelId="{2A589BF5-3AD5-47E3-9D61-2170ACF03C77}" type="sibTrans" cxnId="{4A4BDF02-7DB2-45C8-989D-A14BB9B5764B}">
      <dgm:prSet/>
      <dgm:spPr/>
      <dgm:t>
        <a:bodyPr/>
        <a:lstStyle/>
        <a:p>
          <a:endParaRPr lang="en-US"/>
        </a:p>
      </dgm:t>
    </dgm:pt>
    <dgm:pt modelId="{64FAD5F2-9175-4480-AB15-4C38C88BFBDF}">
      <dgm:prSet phldrT="[Text]"/>
      <dgm:spPr/>
      <dgm:t>
        <a:bodyPr/>
        <a:lstStyle/>
        <a:p>
          <a:r>
            <a:rPr lang="en-US" dirty="0" smtClean="0"/>
            <a:t>Provincial Search and Rescue Coordination</a:t>
          </a:r>
          <a:endParaRPr lang="en-US" dirty="0"/>
        </a:p>
      </dgm:t>
    </dgm:pt>
    <dgm:pt modelId="{4F6B065A-324F-4F6D-B968-F84B872EF791}" type="parTrans" cxnId="{AD1BB373-A1CB-4DA9-BE89-7308F32986BC}">
      <dgm:prSet/>
      <dgm:spPr/>
      <dgm:t>
        <a:bodyPr/>
        <a:lstStyle/>
        <a:p>
          <a:endParaRPr lang="en-US"/>
        </a:p>
      </dgm:t>
    </dgm:pt>
    <dgm:pt modelId="{B2B7D953-E287-49CF-B10D-06091B95D94C}" type="sibTrans" cxnId="{AD1BB373-A1CB-4DA9-BE89-7308F32986BC}">
      <dgm:prSet/>
      <dgm:spPr/>
      <dgm:t>
        <a:bodyPr/>
        <a:lstStyle/>
        <a:p>
          <a:endParaRPr lang="en-US"/>
        </a:p>
      </dgm:t>
    </dgm:pt>
    <dgm:pt modelId="{B5F15904-A474-4094-A180-C60EA6A39C3B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dirty="0" smtClean="0"/>
            <a:t>Canada’s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dirty="0" smtClean="0"/>
            <a:t>Task Force 4 Administration</a:t>
          </a:r>
          <a:endParaRPr lang="en-US" dirty="0"/>
        </a:p>
      </dgm:t>
    </dgm:pt>
    <dgm:pt modelId="{C39FE34F-B3FC-4B1E-B0F9-4572EF6D6A80}" type="parTrans" cxnId="{9B702B20-9CA9-46B7-8FB5-5338A589AE16}">
      <dgm:prSet/>
      <dgm:spPr/>
      <dgm:t>
        <a:bodyPr/>
        <a:lstStyle/>
        <a:p>
          <a:endParaRPr lang="en-US"/>
        </a:p>
      </dgm:t>
    </dgm:pt>
    <dgm:pt modelId="{017B3770-A93A-4B62-8C92-B167C001427F}" type="sibTrans" cxnId="{9B702B20-9CA9-46B7-8FB5-5338A589AE16}">
      <dgm:prSet/>
      <dgm:spPr/>
      <dgm:t>
        <a:bodyPr/>
        <a:lstStyle/>
        <a:p>
          <a:endParaRPr lang="en-US"/>
        </a:p>
      </dgm:t>
    </dgm:pt>
    <dgm:pt modelId="{A0811D5A-3C32-4034-98C5-62958F87FE79}">
      <dgm:prSet phldrT="[Text]"/>
      <dgm:spPr/>
      <dgm:t>
        <a:bodyPr/>
        <a:lstStyle/>
        <a:p>
          <a:r>
            <a:rPr lang="en-US" dirty="0" smtClean="0"/>
            <a:t>Incident Management and Tactical Response</a:t>
          </a:r>
          <a:endParaRPr lang="en-US" dirty="0"/>
        </a:p>
      </dgm:t>
    </dgm:pt>
    <dgm:pt modelId="{E185C476-48BB-4DCE-BF0B-2940120C5B7B}" type="parTrans" cxnId="{67F7112C-BCCC-41EF-B7C2-8359D8CF5FC9}">
      <dgm:prSet/>
      <dgm:spPr/>
      <dgm:t>
        <a:bodyPr/>
        <a:lstStyle/>
        <a:p>
          <a:endParaRPr lang="en-US"/>
        </a:p>
      </dgm:t>
    </dgm:pt>
    <dgm:pt modelId="{207559D4-F022-4489-AE89-9E3FC99E2C17}" type="sibTrans" cxnId="{67F7112C-BCCC-41EF-B7C2-8359D8CF5FC9}">
      <dgm:prSet/>
      <dgm:spPr/>
      <dgm:t>
        <a:bodyPr/>
        <a:lstStyle/>
        <a:p>
          <a:endParaRPr lang="en-US"/>
        </a:p>
      </dgm:t>
    </dgm:pt>
    <dgm:pt modelId="{A2A28759-7AAB-459F-A966-E471B288C953}">
      <dgm:prSet phldrT="[Text]"/>
      <dgm:spPr/>
      <dgm:t>
        <a:bodyPr/>
        <a:lstStyle/>
        <a:p>
          <a:r>
            <a:rPr lang="en-US" dirty="0" smtClean="0"/>
            <a:t>Fire Investigations </a:t>
          </a:r>
          <a:endParaRPr lang="en-US" dirty="0"/>
        </a:p>
      </dgm:t>
    </dgm:pt>
    <dgm:pt modelId="{B5AAFC55-119C-40FF-86AE-EAC06E429C6D}" type="parTrans" cxnId="{1AF52878-0C8A-4295-A239-394BDC85DD7F}">
      <dgm:prSet/>
      <dgm:spPr/>
      <dgm:t>
        <a:bodyPr/>
        <a:lstStyle/>
        <a:p>
          <a:endParaRPr lang="en-US"/>
        </a:p>
      </dgm:t>
    </dgm:pt>
    <dgm:pt modelId="{77462066-4A04-4539-84B5-001E77E690C8}" type="sibTrans" cxnId="{1AF52878-0C8A-4295-A239-394BDC85DD7F}">
      <dgm:prSet/>
      <dgm:spPr/>
      <dgm:t>
        <a:bodyPr/>
        <a:lstStyle/>
        <a:p>
          <a:endParaRPr lang="en-US"/>
        </a:p>
      </dgm:t>
    </dgm:pt>
    <dgm:pt modelId="{FC4DF930-C20F-4009-AE78-8B43AE214E86}">
      <dgm:prSet phldrT="[Text]"/>
      <dgm:spPr/>
      <dgm:t>
        <a:bodyPr/>
        <a:lstStyle/>
        <a:p>
          <a:r>
            <a:rPr lang="en-US" dirty="0" smtClean="0"/>
            <a:t>Regulatory oversight of Municipal Fire Protection Obligations</a:t>
          </a:r>
          <a:endParaRPr lang="en-US" dirty="0"/>
        </a:p>
      </dgm:t>
    </dgm:pt>
    <dgm:pt modelId="{D979C852-200E-429C-A496-36649381DAC8}" type="parTrans" cxnId="{73E0270A-34E0-460B-858F-4A2BF16027EC}">
      <dgm:prSet/>
      <dgm:spPr/>
      <dgm:t>
        <a:bodyPr/>
        <a:lstStyle/>
        <a:p>
          <a:endParaRPr lang="en-US"/>
        </a:p>
      </dgm:t>
    </dgm:pt>
    <dgm:pt modelId="{0CAFEAA0-9115-43F8-9C2D-A3A104CB0281}" type="sibTrans" cxnId="{73E0270A-34E0-460B-858F-4A2BF16027EC}">
      <dgm:prSet/>
      <dgm:spPr/>
      <dgm:t>
        <a:bodyPr/>
        <a:lstStyle/>
        <a:p>
          <a:endParaRPr lang="en-US"/>
        </a:p>
      </dgm:t>
    </dgm:pt>
    <dgm:pt modelId="{DF44A5FD-8C15-431F-A64F-B53412E6CA95}">
      <dgm:prSet phldrT="[Text]"/>
      <dgm:spPr/>
      <dgm:t>
        <a:bodyPr/>
        <a:lstStyle/>
        <a:p>
          <a:r>
            <a:rPr lang="en-US" dirty="0" smtClean="0"/>
            <a:t>Public Firefighter Paramedic Program</a:t>
          </a:r>
          <a:endParaRPr lang="en-US" dirty="0"/>
        </a:p>
      </dgm:t>
    </dgm:pt>
    <dgm:pt modelId="{7549B682-AD02-4327-AB64-3A38C80304D4}" type="parTrans" cxnId="{ED9EBEF5-58A2-4855-B852-3AA0383FA1B4}">
      <dgm:prSet/>
      <dgm:spPr/>
      <dgm:t>
        <a:bodyPr/>
        <a:lstStyle/>
        <a:p>
          <a:endParaRPr lang="en-US"/>
        </a:p>
      </dgm:t>
    </dgm:pt>
    <dgm:pt modelId="{2001597F-35B1-49B0-83F9-6CB3101E9B2E}" type="sibTrans" cxnId="{ED9EBEF5-58A2-4855-B852-3AA0383FA1B4}">
      <dgm:prSet/>
      <dgm:spPr/>
      <dgm:t>
        <a:bodyPr/>
        <a:lstStyle/>
        <a:p>
          <a:endParaRPr lang="en-US"/>
        </a:p>
      </dgm:t>
    </dgm:pt>
    <dgm:pt modelId="{C43AB97F-38BE-4AD2-8BAF-4587D0EFADE2}">
      <dgm:prSet phldrT="[Text]"/>
      <dgm:spPr/>
      <dgm:t>
        <a:bodyPr/>
        <a:lstStyle/>
        <a:p>
          <a:r>
            <a:rPr lang="en-US" dirty="0" smtClean="0"/>
            <a:t>Firefighter Services Training</a:t>
          </a:r>
          <a:endParaRPr lang="en-US" dirty="0"/>
        </a:p>
      </dgm:t>
    </dgm:pt>
    <dgm:pt modelId="{8D2DE0BB-F762-42A4-9481-8FEAC2B86D18}" type="parTrans" cxnId="{44B70098-87F8-40B1-970C-2268E2DE16B6}">
      <dgm:prSet/>
      <dgm:spPr/>
      <dgm:t>
        <a:bodyPr/>
        <a:lstStyle/>
        <a:p>
          <a:endParaRPr lang="en-US"/>
        </a:p>
      </dgm:t>
    </dgm:pt>
    <dgm:pt modelId="{32828E54-8D10-4972-AF39-98BDD36EDC33}" type="sibTrans" cxnId="{44B70098-87F8-40B1-970C-2268E2DE16B6}">
      <dgm:prSet/>
      <dgm:spPr/>
      <dgm:t>
        <a:bodyPr/>
        <a:lstStyle/>
        <a:p>
          <a:endParaRPr lang="en-US"/>
        </a:p>
      </dgm:t>
    </dgm:pt>
    <dgm:pt modelId="{D4050806-C79C-49FD-BBBD-2E3A947A24B7}">
      <dgm:prSet phldrT="[Text]"/>
      <dgm:spPr/>
      <dgm:t>
        <a:bodyPr/>
        <a:lstStyle/>
        <a:p>
          <a:r>
            <a:rPr lang="en-US" dirty="0" smtClean="0"/>
            <a:t>Technical Response Training</a:t>
          </a:r>
          <a:endParaRPr lang="en-US" dirty="0"/>
        </a:p>
      </dgm:t>
    </dgm:pt>
    <dgm:pt modelId="{34A2A9AB-BB3E-4212-B96E-BA697FF6A407}" type="parTrans" cxnId="{03580235-7D1B-462C-B65A-230C0163A4B8}">
      <dgm:prSet/>
      <dgm:spPr/>
      <dgm:t>
        <a:bodyPr/>
        <a:lstStyle/>
        <a:p>
          <a:endParaRPr lang="en-US"/>
        </a:p>
      </dgm:t>
    </dgm:pt>
    <dgm:pt modelId="{F3EC47A4-0C03-4A60-AE88-D88B1B918EB5}" type="sibTrans" cxnId="{03580235-7D1B-462C-B65A-230C0163A4B8}">
      <dgm:prSet/>
      <dgm:spPr/>
      <dgm:t>
        <a:bodyPr/>
        <a:lstStyle/>
        <a:p>
          <a:endParaRPr lang="en-US"/>
        </a:p>
      </dgm:t>
    </dgm:pt>
    <dgm:pt modelId="{75CACDFE-2127-441C-B7B7-7D13CFE830B3}">
      <dgm:prSet phldrT="[Text]"/>
      <dgm:spPr/>
      <dgm:t>
        <a:bodyPr/>
        <a:lstStyle/>
        <a:p>
          <a:r>
            <a:rPr lang="en-US" dirty="0" smtClean="0"/>
            <a:t>Support to Municipalities</a:t>
          </a:r>
          <a:endParaRPr lang="en-US" dirty="0"/>
        </a:p>
      </dgm:t>
    </dgm:pt>
    <dgm:pt modelId="{2AFEF6DD-B628-424D-86FE-4F2FBEE7E9DD}" type="parTrans" cxnId="{490EB79D-5472-41D2-BD2F-EE6847070B5E}">
      <dgm:prSet/>
      <dgm:spPr/>
      <dgm:t>
        <a:bodyPr/>
        <a:lstStyle/>
        <a:p>
          <a:endParaRPr lang="en-US"/>
        </a:p>
      </dgm:t>
    </dgm:pt>
    <dgm:pt modelId="{8AAD6010-03BC-44B3-9288-4C1757230168}" type="sibTrans" cxnId="{490EB79D-5472-41D2-BD2F-EE6847070B5E}">
      <dgm:prSet/>
      <dgm:spPr/>
      <dgm:t>
        <a:bodyPr/>
        <a:lstStyle/>
        <a:p>
          <a:endParaRPr lang="en-US"/>
        </a:p>
      </dgm:t>
    </dgm:pt>
    <dgm:pt modelId="{15225EC1-892F-4C40-9EE1-92F7D4561AB7}" type="pres">
      <dgm:prSet presAssocID="{2CE3013B-ECB8-4B4C-82E7-DDA73BED8D1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11FD324-A810-4EFD-AE2A-8C8E45D11354}" type="pres">
      <dgm:prSet presAssocID="{FACD9DF6-4803-4139-8E91-BD1E7C2CBF22}" presName="posSpace" presStyleCnt="0"/>
      <dgm:spPr/>
    </dgm:pt>
    <dgm:pt modelId="{4F3019A2-546C-4FA2-951E-DEA8239A5DC8}" type="pres">
      <dgm:prSet presAssocID="{FACD9DF6-4803-4139-8E91-BD1E7C2CBF22}" presName="vertFlow" presStyleCnt="0"/>
      <dgm:spPr/>
    </dgm:pt>
    <dgm:pt modelId="{E07294BC-ABE6-448B-9AD2-2798ED67B1A8}" type="pres">
      <dgm:prSet presAssocID="{FACD9DF6-4803-4139-8E91-BD1E7C2CBF22}" presName="topSpace" presStyleCnt="0"/>
      <dgm:spPr/>
    </dgm:pt>
    <dgm:pt modelId="{F0A89331-0D64-4408-A539-FE3A13B77D16}" type="pres">
      <dgm:prSet presAssocID="{FACD9DF6-4803-4139-8E91-BD1E7C2CBF22}" presName="firstComp" presStyleCnt="0"/>
      <dgm:spPr/>
    </dgm:pt>
    <dgm:pt modelId="{A5153636-9121-4680-B1A6-E7C0092666BF}" type="pres">
      <dgm:prSet presAssocID="{FACD9DF6-4803-4139-8E91-BD1E7C2CBF22}" presName="firstChild" presStyleLbl="bgAccFollowNode1" presStyleIdx="0" presStyleCnt="12"/>
      <dgm:spPr/>
      <dgm:t>
        <a:bodyPr/>
        <a:lstStyle/>
        <a:p>
          <a:endParaRPr lang="en-US"/>
        </a:p>
      </dgm:t>
    </dgm:pt>
    <dgm:pt modelId="{0D9B741D-B3A6-4D8D-8065-74797768E5EC}" type="pres">
      <dgm:prSet presAssocID="{FACD9DF6-4803-4139-8E91-BD1E7C2CBF22}" presName="firstChildTx" presStyleLbl="bgAccFollow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57C7D-1A30-4AD0-A9BB-CDDB30863668}" type="pres">
      <dgm:prSet presAssocID="{DF44A5FD-8C15-431F-A64F-B53412E6CA95}" presName="comp" presStyleCnt="0"/>
      <dgm:spPr/>
    </dgm:pt>
    <dgm:pt modelId="{C49FE31C-17D6-4DE6-B33C-A570C089650E}" type="pres">
      <dgm:prSet presAssocID="{DF44A5FD-8C15-431F-A64F-B53412E6CA95}" presName="child" presStyleLbl="bgAccFollowNode1" presStyleIdx="1" presStyleCnt="12"/>
      <dgm:spPr/>
      <dgm:t>
        <a:bodyPr/>
        <a:lstStyle/>
        <a:p>
          <a:endParaRPr lang="en-US"/>
        </a:p>
      </dgm:t>
    </dgm:pt>
    <dgm:pt modelId="{6B9A6259-83CF-4D39-A8F4-6091A4E779B5}" type="pres">
      <dgm:prSet presAssocID="{DF44A5FD-8C15-431F-A64F-B53412E6CA95}" presName="childTx" presStyleLbl="bgAccFollow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F2A76-74E1-4C3A-8A29-B116079A16FE}" type="pres">
      <dgm:prSet presAssocID="{C43AB97F-38BE-4AD2-8BAF-4587D0EFADE2}" presName="comp" presStyleCnt="0"/>
      <dgm:spPr/>
    </dgm:pt>
    <dgm:pt modelId="{8DFE4F44-CB50-4B3D-99F8-4D943B2796DA}" type="pres">
      <dgm:prSet presAssocID="{C43AB97F-38BE-4AD2-8BAF-4587D0EFADE2}" presName="child" presStyleLbl="bgAccFollowNode1" presStyleIdx="2" presStyleCnt="12"/>
      <dgm:spPr/>
      <dgm:t>
        <a:bodyPr/>
        <a:lstStyle/>
        <a:p>
          <a:endParaRPr lang="en-US"/>
        </a:p>
      </dgm:t>
    </dgm:pt>
    <dgm:pt modelId="{90FAC6E7-CF6B-46C8-B86A-4C88F0E42222}" type="pres">
      <dgm:prSet presAssocID="{C43AB97F-38BE-4AD2-8BAF-4587D0EFADE2}" presName="childTx" presStyleLbl="bgAccFollow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A2E750-9056-4100-B064-C7C1150BA123}" type="pres">
      <dgm:prSet presAssocID="{D4050806-C79C-49FD-BBBD-2E3A947A24B7}" presName="comp" presStyleCnt="0"/>
      <dgm:spPr/>
    </dgm:pt>
    <dgm:pt modelId="{0CE3E73E-6655-4C03-BE79-2FC155EABD07}" type="pres">
      <dgm:prSet presAssocID="{D4050806-C79C-49FD-BBBD-2E3A947A24B7}" presName="child" presStyleLbl="bgAccFollowNode1" presStyleIdx="3" presStyleCnt="12"/>
      <dgm:spPr/>
      <dgm:t>
        <a:bodyPr/>
        <a:lstStyle/>
        <a:p>
          <a:endParaRPr lang="en-US"/>
        </a:p>
      </dgm:t>
    </dgm:pt>
    <dgm:pt modelId="{7593B5E6-A794-4D9A-9D02-210F469F6F57}" type="pres">
      <dgm:prSet presAssocID="{D4050806-C79C-49FD-BBBD-2E3A947A24B7}" presName="childTx" presStyleLbl="bgAccFollow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C4982-24F3-44B8-B059-0055318DB693}" type="pres">
      <dgm:prSet presAssocID="{FACD9DF6-4803-4139-8E91-BD1E7C2CBF22}" presName="negSpace" presStyleCnt="0"/>
      <dgm:spPr/>
    </dgm:pt>
    <dgm:pt modelId="{34FCB43E-33EC-4C18-8F95-5F9C3B819639}" type="pres">
      <dgm:prSet presAssocID="{FACD9DF6-4803-4139-8E91-BD1E7C2CBF22}" presName="circle" presStyleLbl="node1" presStyleIdx="0" presStyleCnt="3"/>
      <dgm:spPr/>
      <dgm:t>
        <a:bodyPr/>
        <a:lstStyle/>
        <a:p>
          <a:endParaRPr lang="en-US"/>
        </a:p>
      </dgm:t>
    </dgm:pt>
    <dgm:pt modelId="{479EB86B-EF6D-45F9-BE51-EB253997071C}" type="pres">
      <dgm:prSet presAssocID="{ECF97483-1F0E-4054-B2C3-9697C1F9F9CF}" presName="transSpace" presStyleCnt="0"/>
      <dgm:spPr/>
    </dgm:pt>
    <dgm:pt modelId="{FCA8BD2B-82AB-4C88-9CC7-E503BB8B86C7}" type="pres">
      <dgm:prSet presAssocID="{95908ED2-F8E7-46E6-979B-BEBE1F996811}" presName="posSpace" presStyleCnt="0"/>
      <dgm:spPr/>
    </dgm:pt>
    <dgm:pt modelId="{C8732C72-AB3E-4002-8BE9-E1115204069C}" type="pres">
      <dgm:prSet presAssocID="{95908ED2-F8E7-46E6-979B-BEBE1F996811}" presName="vertFlow" presStyleCnt="0"/>
      <dgm:spPr/>
    </dgm:pt>
    <dgm:pt modelId="{93D3509E-F343-450B-862B-5C22A8320D45}" type="pres">
      <dgm:prSet presAssocID="{95908ED2-F8E7-46E6-979B-BEBE1F996811}" presName="topSpace" presStyleCnt="0"/>
      <dgm:spPr/>
    </dgm:pt>
    <dgm:pt modelId="{E43D56C5-8EAE-4A4E-88AD-7B09F4C98256}" type="pres">
      <dgm:prSet presAssocID="{95908ED2-F8E7-46E6-979B-BEBE1F996811}" presName="firstComp" presStyleCnt="0"/>
      <dgm:spPr/>
    </dgm:pt>
    <dgm:pt modelId="{2BAF9081-EBB6-4B10-BAF7-C07D099F6EBF}" type="pres">
      <dgm:prSet presAssocID="{95908ED2-F8E7-46E6-979B-BEBE1F996811}" presName="firstChild" presStyleLbl="bgAccFollowNode1" presStyleIdx="4" presStyleCnt="12"/>
      <dgm:spPr/>
      <dgm:t>
        <a:bodyPr/>
        <a:lstStyle/>
        <a:p>
          <a:endParaRPr lang="en-US"/>
        </a:p>
      </dgm:t>
    </dgm:pt>
    <dgm:pt modelId="{F8B966C4-6641-4C8E-9EEA-F1CD9E80E5A2}" type="pres">
      <dgm:prSet presAssocID="{95908ED2-F8E7-46E6-979B-BEBE1F996811}" presName="firstChildTx" presStyleLbl="bgAccFollow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60428-C593-4A0A-B620-C7C860144C19}" type="pres">
      <dgm:prSet presAssocID="{94355DF4-F987-4FEC-B142-7A6BF20F4146}" presName="comp" presStyleCnt="0"/>
      <dgm:spPr/>
    </dgm:pt>
    <dgm:pt modelId="{34274CA3-5A6D-4E69-BE84-6B5F2D34EB84}" type="pres">
      <dgm:prSet presAssocID="{94355DF4-F987-4FEC-B142-7A6BF20F4146}" presName="child" presStyleLbl="bgAccFollowNode1" presStyleIdx="5" presStyleCnt="12"/>
      <dgm:spPr/>
      <dgm:t>
        <a:bodyPr/>
        <a:lstStyle/>
        <a:p>
          <a:endParaRPr lang="en-US"/>
        </a:p>
      </dgm:t>
    </dgm:pt>
    <dgm:pt modelId="{B06D7421-FCA6-4FBE-AEB9-DA875B86665D}" type="pres">
      <dgm:prSet presAssocID="{94355DF4-F987-4FEC-B142-7A6BF20F4146}" presName="childTx" presStyleLbl="bgAccFollow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F067D-3655-47BD-AC30-615B6B321412}" type="pres">
      <dgm:prSet presAssocID="{FC4DF930-C20F-4009-AE78-8B43AE214E86}" presName="comp" presStyleCnt="0"/>
      <dgm:spPr/>
    </dgm:pt>
    <dgm:pt modelId="{DA825582-5118-4A82-842D-743E8F6DFA9A}" type="pres">
      <dgm:prSet presAssocID="{FC4DF930-C20F-4009-AE78-8B43AE214E86}" presName="child" presStyleLbl="bgAccFollowNode1" presStyleIdx="6" presStyleCnt="12"/>
      <dgm:spPr/>
      <dgm:t>
        <a:bodyPr/>
        <a:lstStyle/>
        <a:p>
          <a:endParaRPr lang="en-US"/>
        </a:p>
      </dgm:t>
    </dgm:pt>
    <dgm:pt modelId="{15C90EC3-AD07-41EA-9963-618610BE8A92}" type="pres">
      <dgm:prSet presAssocID="{FC4DF930-C20F-4009-AE78-8B43AE214E86}" presName="childTx" presStyleLbl="bgAccFollow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2F04C-3107-4BFF-9C0F-B9475BFF939B}" type="pres">
      <dgm:prSet presAssocID="{75CACDFE-2127-441C-B7B7-7D13CFE830B3}" presName="comp" presStyleCnt="0"/>
      <dgm:spPr/>
    </dgm:pt>
    <dgm:pt modelId="{DE7A77EE-6B89-4A6C-AAF2-2FDB2BF4780D}" type="pres">
      <dgm:prSet presAssocID="{75CACDFE-2127-441C-B7B7-7D13CFE830B3}" presName="child" presStyleLbl="bgAccFollowNode1" presStyleIdx="7" presStyleCnt="12"/>
      <dgm:spPr/>
      <dgm:t>
        <a:bodyPr/>
        <a:lstStyle/>
        <a:p>
          <a:endParaRPr lang="en-US"/>
        </a:p>
      </dgm:t>
    </dgm:pt>
    <dgm:pt modelId="{D65D681D-6729-49B6-995E-37A0CDD5A6F5}" type="pres">
      <dgm:prSet presAssocID="{75CACDFE-2127-441C-B7B7-7D13CFE830B3}" presName="childTx" presStyleLbl="bgAccFollow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55AAA-916E-498A-AB4E-52FE76514421}" type="pres">
      <dgm:prSet presAssocID="{95908ED2-F8E7-46E6-979B-BEBE1F996811}" presName="negSpace" presStyleCnt="0"/>
      <dgm:spPr/>
    </dgm:pt>
    <dgm:pt modelId="{A835E4D3-0C93-4CE8-8FB0-6022A91B2DB9}" type="pres">
      <dgm:prSet presAssocID="{95908ED2-F8E7-46E6-979B-BEBE1F996811}" presName="circle" presStyleLbl="node1" presStyleIdx="1" presStyleCnt="3"/>
      <dgm:spPr/>
      <dgm:t>
        <a:bodyPr/>
        <a:lstStyle/>
        <a:p>
          <a:endParaRPr lang="en-US"/>
        </a:p>
      </dgm:t>
    </dgm:pt>
    <dgm:pt modelId="{8F7E051B-1810-4A69-B26A-974D83B6775E}" type="pres">
      <dgm:prSet presAssocID="{926F93A8-8434-4FEC-8B66-ACA486560938}" presName="transSpace" presStyleCnt="0"/>
      <dgm:spPr/>
    </dgm:pt>
    <dgm:pt modelId="{D5A4D4A2-07E5-4031-ACE8-8983FFF320E0}" type="pres">
      <dgm:prSet presAssocID="{0E765464-9D0E-4E90-9FCB-0D8964A6FE24}" presName="posSpace" presStyleCnt="0"/>
      <dgm:spPr/>
    </dgm:pt>
    <dgm:pt modelId="{DE6D21EB-4688-4CE5-B0A4-6E87E353981F}" type="pres">
      <dgm:prSet presAssocID="{0E765464-9D0E-4E90-9FCB-0D8964A6FE24}" presName="vertFlow" presStyleCnt="0"/>
      <dgm:spPr/>
    </dgm:pt>
    <dgm:pt modelId="{F329D49B-5663-46B8-B795-BE8E9618252F}" type="pres">
      <dgm:prSet presAssocID="{0E765464-9D0E-4E90-9FCB-0D8964A6FE24}" presName="topSpace" presStyleCnt="0"/>
      <dgm:spPr/>
    </dgm:pt>
    <dgm:pt modelId="{0A017E68-3D80-412F-9390-6D6059B8E54A}" type="pres">
      <dgm:prSet presAssocID="{0E765464-9D0E-4E90-9FCB-0D8964A6FE24}" presName="firstComp" presStyleCnt="0"/>
      <dgm:spPr/>
    </dgm:pt>
    <dgm:pt modelId="{4AD6A2B5-CB9A-48F0-AD54-4202386609A9}" type="pres">
      <dgm:prSet presAssocID="{0E765464-9D0E-4E90-9FCB-0D8964A6FE24}" presName="firstChild" presStyleLbl="bgAccFollowNode1" presStyleIdx="8" presStyleCnt="12"/>
      <dgm:spPr/>
      <dgm:t>
        <a:bodyPr/>
        <a:lstStyle/>
        <a:p>
          <a:endParaRPr lang="en-US"/>
        </a:p>
      </dgm:t>
    </dgm:pt>
    <dgm:pt modelId="{4517015E-2236-4660-BA30-9103ABDC322E}" type="pres">
      <dgm:prSet presAssocID="{0E765464-9D0E-4E90-9FCB-0D8964A6FE24}" presName="firstChildTx" presStyleLbl="bgAccFollow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32AD0-8533-4F50-B774-D9355E0E1321}" type="pres">
      <dgm:prSet presAssocID="{B5F15904-A474-4094-A180-C60EA6A39C3B}" presName="comp" presStyleCnt="0"/>
      <dgm:spPr/>
    </dgm:pt>
    <dgm:pt modelId="{858B2813-2030-4C60-9CFF-0A583CC0CD2B}" type="pres">
      <dgm:prSet presAssocID="{B5F15904-A474-4094-A180-C60EA6A39C3B}" presName="child" presStyleLbl="bgAccFollowNode1" presStyleIdx="9" presStyleCnt="12"/>
      <dgm:spPr/>
      <dgm:t>
        <a:bodyPr/>
        <a:lstStyle/>
        <a:p>
          <a:endParaRPr lang="en-US"/>
        </a:p>
      </dgm:t>
    </dgm:pt>
    <dgm:pt modelId="{8D397F6D-8E56-40B0-A819-24406725A9B4}" type="pres">
      <dgm:prSet presAssocID="{B5F15904-A474-4094-A180-C60EA6A39C3B}" presName="childTx" presStyleLbl="bgAccFollow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466DA-E350-43B2-86A1-D9E6C824DD13}" type="pres">
      <dgm:prSet presAssocID="{A0811D5A-3C32-4034-98C5-62958F87FE79}" presName="comp" presStyleCnt="0"/>
      <dgm:spPr/>
    </dgm:pt>
    <dgm:pt modelId="{F6E7FFDA-A621-44E1-B572-9BAA33D538B9}" type="pres">
      <dgm:prSet presAssocID="{A0811D5A-3C32-4034-98C5-62958F87FE79}" presName="child" presStyleLbl="bgAccFollowNode1" presStyleIdx="10" presStyleCnt="12"/>
      <dgm:spPr/>
      <dgm:t>
        <a:bodyPr/>
        <a:lstStyle/>
        <a:p>
          <a:endParaRPr lang="en-US"/>
        </a:p>
      </dgm:t>
    </dgm:pt>
    <dgm:pt modelId="{35F18505-E600-4345-B8BF-8A1D48AC0F55}" type="pres">
      <dgm:prSet presAssocID="{A0811D5A-3C32-4034-98C5-62958F87FE79}" presName="childTx" presStyleLbl="bgAccFollow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B1722-05A1-4389-B060-6DE54282DBB5}" type="pres">
      <dgm:prSet presAssocID="{A2A28759-7AAB-459F-A966-E471B288C953}" presName="comp" presStyleCnt="0"/>
      <dgm:spPr/>
    </dgm:pt>
    <dgm:pt modelId="{E64F1503-A91F-4BC9-AAAB-6E089F255ACF}" type="pres">
      <dgm:prSet presAssocID="{A2A28759-7AAB-459F-A966-E471B288C953}" presName="child" presStyleLbl="bgAccFollowNode1" presStyleIdx="11" presStyleCnt="12"/>
      <dgm:spPr/>
      <dgm:t>
        <a:bodyPr/>
        <a:lstStyle/>
        <a:p>
          <a:endParaRPr lang="en-US"/>
        </a:p>
      </dgm:t>
    </dgm:pt>
    <dgm:pt modelId="{C489D37D-0AA4-4E4F-87C9-8BA314C58E70}" type="pres">
      <dgm:prSet presAssocID="{A2A28759-7AAB-459F-A966-E471B288C953}" presName="childTx" presStyleLbl="bgAccFollow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28F599-12A1-4FAC-9889-3A3A4BE13CB1}" type="pres">
      <dgm:prSet presAssocID="{0E765464-9D0E-4E90-9FCB-0D8964A6FE24}" presName="negSpace" presStyleCnt="0"/>
      <dgm:spPr/>
    </dgm:pt>
    <dgm:pt modelId="{02BB2177-22FD-4388-83EE-C050F8DCE01C}" type="pres">
      <dgm:prSet presAssocID="{0E765464-9D0E-4E90-9FCB-0D8964A6FE24}" presName="circle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3364948F-23A1-476D-AAED-BB10EFD4DAD2}" type="presOf" srcId="{D4050806-C79C-49FD-BBBD-2E3A947A24B7}" destId="{7593B5E6-A794-4D9A-9D02-210F469F6F57}" srcOrd="1" destOrd="0" presId="urn:microsoft.com/office/officeart/2005/8/layout/hList9"/>
    <dgm:cxn modelId="{EC8BACCA-FBC9-42E2-889A-0A0D8AB0C684}" type="presOf" srcId="{FACD9DF6-4803-4139-8E91-BD1E7C2CBF22}" destId="{34FCB43E-33EC-4C18-8F95-5F9C3B819639}" srcOrd="0" destOrd="0" presId="urn:microsoft.com/office/officeart/2005/8/layout/hList9"/>
    <dgm:cxn modelId="{CC53ECE8-1AF2-4F99-B09E-2E577107F030}" type="presOf" srcId="{A0811D5A-3C32-4034-98C5-62958F87FE79}" destId="{F6E7FFDA-A621-44E1-B572-9BAA33D538B9}" srcOrd="0" destOrd="0" presId="urn:microsoft.com/office/officeart/2005/8/layout/hList9"/>
    <dgm:cxn modelId="{FD7B61E5-C4F8-48F0-A4DA-46E97A0553E1}" type="presOf" srcId="{75CACDFE-2127-441C-B7B7-7D13CFE830B3}" destId="{DE7A77EE-6B89-4A6C-AAF2-2FDB2BF4780D}" srcOrd="0" destOrd="0" presId="urn:microsoft.com/office/officeart/2005/8/layout/hList9"/>
    <dgm:cxn modelId="{87D300D5-07A7-40C0-A090-B161471CA1AB}" type="presOf" srcId="{C9BC253A-EAF6-4339-80B6-208870FBA9D1}" destId="{2BAF9081-EBB6-4B10-BAF7-C07D099F6EBF}" srcOrd="0" destOrd="0" presId="urn:microsoft.com/office/officeart/2005/8/layout/hList9"/>
    <dgm:cxn modelId="{ED9EBEF5-58A2-4855-B852-3AA0383FA1B4}" srcId="{FACD9DF6-4803-4139-8E91-BD1E7C2CBF22}" destId="{DF44A5FD-8C15-431F-A64F-B53412E6CA95}" srcOrd="1" destOrd="0" parTransId="{7549B682-AD02-4327-AB64-3A38C80304D4}" sibTransId="{2001597F-35B1-49B0-83F9-6CB3101E9B2E}"/>
    <dgm:cxn modelId="{490EB79D-5472-41D2-BD2F-EE6847070B5E}" srcId="{95908ED2-F8E7-46E6-979B-BEBE1F996811}" destId="{75CACDFE-2127-441C-B7B7-7D13CFE830B3}" srcOrd="3" destOrd="0" parTransId="{2AFEF6DD-B628-424D-86FE-4F2FBEE7E9DD}" sibTransId="{8AAD6010-03BC-44B3-9288-4C1757230168}"/>
    <dgm:cxn modelId="{337E9A9E-FC62-4837-B84A-D8E7CBF5276F}" type="presOf" srcId="{64FAD5F2-9175-4480-AB15-4C38C88BFBDF}" destId="{4517015E-2236-4660-BA30-9103ABDC322E}" srcOrd="1" destOrd="0" presId="urn:microsoft.com/office/officeart/2005/8/layout/hList9"/>
    <dgm:cxn modelId="{74F8510F-4776-4307-BA34-3A5BAE5D7973}" srcId="{2CE3013B-ECB8-4B4C-82E7-DDA73BED8D18}" destId="{FACD9DF6-4803-4139-8E91-BD1E7C2CBF22}" srcOrd="0" destOrd="0" parTransId="{B134213D-F33F-424A-874D-B5423B5CC1B6}" sibTransId="{ECF97483-1F0E-4054-B2C3-9697C1F9F9CF}"/>
    <dgm:cxn modelId="{3C6FBC51-0AB9-4EBA-9DA6-EF00A1C20DC6}" type="presOf" srcId="{95908ED2-F8E7-46E6-979B-BEBE1F996811}" destId="{A835E4D3-0C93-4CE8-8FB0-6022A91B2DB9}" srcOrd="0" destOrd="0" presId="urn:microsoft.com/office/officeart/2005/8/layout/hList9"/>
    <dgm:cxn modelId="{7081C9A3-02DB-4044-B847-7CF6852D67B3}" type="presOf" srcId="{D4050806-C79C-49FD-BBBD-2E3A947A24B7}" destId="{0CE3E73E-6655-4C03-BE79-2FC155EABD07}" srcOrd="0" destOrd="0" presId="urn:microsoft.com/office/officeart/2005/8/layout/hList9"/>
    <dgm:cxn modelId="{9DAAB0CC-E453-4A85-A6E2-026A2D4B3F39}" type="presOf" srcId="{C43AB97F-38BE-4AD2-8BAF-4587D0EFADE2}" destId="{90FAC6E7-CF6B-46C8-B86A-4C88F0E42222}" srcOrd="1" destOrd="0" presId="urn:microsoft.com/office/officeart/2005/8/layout/hList9"/>
    <dgm:cxn modelId="{0AC389A3-B518-4041-87DE-5E57AD23DD4C}" type="presOf" srcId="{2CE3013B-ECB8-4B4C-82E7-DDA73BED8D18}" destId="{15225EC1-892F-4C40-9EE1-92F7D4561AB7}" srcOrd="0" destOrd="0" presId="urn:microsoft.com/office/officeart/2005/8/layout/hList9"/>
    <dgm:cxn modelId="{0F7543C6-5489-4A95-B58F-3FF5F2BC4213}" type="presOf" srcId="{0E765464-9D0E-4E90-9FCB-0D8964A6FE24}" destId="{02BB2177-22FD-4388-83EE-C050F8DCE01C}" srcOrd="0" destOrd="0" presId="urn:microsoft.com/office/officeart/2005/8/layout/hList9"/>
    <dgm:cxn modelId="{470CF0D1-A7B5-4216-87A6-EAB6C79448FB}" type="presOf" srcId="{A2A28759-7AAB-459F-A966-E471B288C953}" destId="{C489D37D-0AA4-4E4F-87C9-8BA314C58E70}" srcOrd="1" destOrd="0" presId="urn:microsoft.com/office/officeart/2005/8/layout/hList9"/>
    <dgm:cxn modelId="{43DB751F-DD63-41C9-A0D3-3729DA80D691}" type="presOf" srcId="{75CACDFE-2127-441C-B7B7-7D13CFE830B3}" destId="{D65D681D-6729-49B6-995E-37A0CDD5A6F5}" srcOrd="1" destOrd="0" presId="urn:microsoft.com/office/officeart/2005/8/layout/hList9"/>
    <dgm:cxn modelId="{BE178978-174E-4A92-8945-0BB90659E957}" type="presOf" srcId="{94355DF4-F987-4FEC-B142-7A6BF20F4146}" destId="{B06D7421-FCA6-4FBE-AEB9-DA875B86665D}" srcOrd="1" destOrd="0" presId="urn:microsoft.com/office/officeart/2005/8/layout/hList9"/>
    <dgm:cxn modelId="{5A198D50-2A83-404E-8313-CAF9B0543CC7}" srcId="{FACD9DF6-4803-4139-8E91-BD1E7C2CBF22}" destId="{C2312CF5-4C44-4799-A8E5-9E5D7588B238}" srcOrd="0" destOrd="0" parTransId="{A7719A04-2BB2-480F-9CF7-F4F5B2442A07}" sibTransId="{399515AA-27F8-4CA6-AEF9-7F390D33E950}"/>
    <dgm:cxn modelId="{03580235-7D1B-462C-B65A-230C0163A4B8}" srcId="{FACD9DF6-4803-4139-8E91-BD1E7C2CBF22}" destId="{D4050806-C79C-49FD-BBBD-2E3A947A24B7}" srcOrd="3" destOrd="0" parTransId="{34A2A9AB-BB3E-4212-B96E-BA697FF6A407}" sibTransId="{F3EC47A4-0C03-4A60-AE88-D88B1B918EB5}"/>
    <dgm:cxn modelId="{44B70098-87F8-40B1-970C-2268E2DE16B6}" srcId="{FACD9DF6-4803-4139-8E91-BD1E7C2CBF22}" destId="{C43AB97F-38BE-4AD2-8BAF-4587D0EFADE2}" srcOrd="2" destOrd="0" parTransId="{8D2DE0BB-F762-42A4-9481-8FEAC2B86D18}" sibTransId="{32828E54-8D10-4972-AF39-98BDD36EDC33}"/>
    <dgm:cxn modelId="{9B702B20-9CA9-46B7-8FB5-5338A589AE16}" srcId="{0E765464-9D0E-4E90-9FCB-0D8964A6FE24}" destId="{B5F15904-A474-4094-A180-C60EA6A39C3B}" srcOrd="1" destOrd="0" parTransId="{C39FE34F-B3FC-4B1E-B0F9-4572EF6D6A80}" sibTransId="{017B3770-A93A-4B62-8C92-B167C001427F}"/>
    <dgm:cxn modelId="{CAAE29AF-6BA5-4AAE-BB2B-26E092166169}" type="presOf" srcId="{FC4DF930-C20F-4009-AE78-8B43AE214E86}" destId="{15C90EC3-AD07-41EA-9963-618610BE8A92}" srcOrd="1" destOrd="0" presId="urn:microsoft.com/office/officeart/2005/8/layout/hList9"/>
    <dgm:cxn modelId="{12C13A96-6C28-4D5E-B5BA-E42CC20D3E7C}" type="presOf" srcId="{94355DF4-F987-4FEC-B142-7A6BF20F4146}" destId="{34274CA3-5A6D-4E69-BE84-6B5F2D34EB84}" srcOrd="0" destOrd="0" presId="urn:microsoft.com/office/officeart/2005/8/layout/hList9"/>
    <dgm:cxn modelId="{778053B2-B608-4DEB-83DC-C4E4DD232662}" type="presOf" srcId="{B5F15904-A474-4094-A180-C60EA6A39C3B}" destId="{858B2813-2030-4C60-9CFF-0A583CC0CD2B}" srcOrd="0" destOrd="0" presId="urn:microsoft.com/office/officeart/2005/8/layout/hList9"/>
    <dgm:cxn modelId="{4A4BDF02-7DB2-45C8-989D-A14BB9B5764B}" srcId="{2CE3013B-ECB8-4B4C-82E7-DDA73BED8D18}" destId="{0E765464-9D0E-4E90-9FCB-0D8964A6FE24}" srcOrd="2" destOrd="0" parTransId="{777C0B46-7265-48E1-97B2-4B0E48AB9F19}" sibTransId="{2A589BF5-3AD5-47E3-9D61-2170ACF03C77}"/>
    <dgm:cxn modelId="{67F7112C-BCCC-41EF-B7C2-8359D8CF5FC9}" srcId="{0E765464-9D0E-4E90-9FCB-0D8964A6FE24}" destId="{A0811D5A-3C32-4034-98C5-62958F87FE79}" srcOrd="2" destOrd="0" parTransId="{E185C476-48BB-4DCE-BF0B-2940120C5B7B}" sibTransId="{207559D4-F022-4489-AE89-9E3FC99E2C17}"/>
    <dgm:cxn modelId="{1AD21248-7B8D-42A3-8760-0087928DE7B2}" type="presOf" srcId="{DF44A5FD-8C15-431F-A64F-B53412E6CA95}" destId="{C49FE31C-17D6-4DE6-B33C-A570C089650E}" srcOrd="0" destOrd="0" presId="urn:microsoft.com/office/officeart/2005/8/layout/hList9"/>
    <dgm:cxn modelId="{5F65C934-D685-4CA6-84D9-D40D91D1DE01}" srcId="{2CE3013B-ECB8-4B4C-82E7-DDA73BED8D18}" destId="{95908ED2-F8E7-46E6-979B-BEBE1F996811}" srcOrd="1" destOrd="0" parTransId="{DAAE3856-107E-4196-A036-31E859B79ACF}" sibTransId="{926F93A8-8434-4FEC-8B66-ACA486560938}"/>
    <dgm:cxn modelId="{73E0270A-34E0-460B-858F-4A2BF16027EC}" srcId="{95908ED2-F8E7-46E6-979B-BEBE1F996811}" destId="{FC4DF930-C20F-4009-AE78-8B43AE214E86}" srcOrd="2" destOrd="0" parTransId="{D979C852-200E-429C-A496-36649381DAC8}" sibTransId="{0CAFEAA0-9115-43F8-9C2D-A3A104CB0281}"/>
    <dgm:cxn modelId="{1670C124-35FD-4C5A-9942-EA73BA6C9DD0}" type="presOf" srcId="{A2A28759-7AAB-459F-A966-E471B288C953}" destId="{E64F1503-A91F-4BC9-AAAB-6E089F255ACF}" srcOrd="0" destOrd="0" presId="urn:microsoft.com/office/officeart/2005/8/layout/hList9"/>
    <dgm:cxn modelId="{DE56A1F5-9AD1-4816-B235-E29B640F204E}" type="presOf" srcId="{C2312CF5-4C44-4799-A8E5-9E5D7588B238}" destId="{0D9B741D-B3A6-4D8D-8065-74797768E5EC}" srcOrd="1" destOrd="0" presId="urn:microsoft.com/office/officeart/2005/8/layout/hList9"/>
    <dgm:cxn modelId="{1AF52878-0C8A-4295-A239-394BDC85DD7F}" srcId="{0E765464-9D0E-4E90-9FCB-0D8964A6FE24}" destId="{A2A28759-7AAB-459F-A966-E471B288C953}" srcOrd="3" destOrd="0" parTransId="{B5AAFC55-119C-40FF-86AE-EAC06E429C6D}" sibTransId="{77462066-4A04-4539-84B5-001E77E690C8}"/>
    <dgm:cxn modelId="{7539DBC3-84B5-4F36-B959-8F9009BE5D29}" type="presOf" srcId="{FC4DF930-C20F-4009-AE78-8B43AE214E86}" destId="{DA825582-5118-4A82-842D-743E8F6DFA9A}" srcOrd="0" destOrd="0" presId="urn:microsoft.com/office/officeart/2005/8/layout/hList9"/>
    <dgm:cxn modelId="{AD1BB373-A1CB-4DA9-BE89-7308F32986BC}" srcId="{0E765464-9D0E-4E90-9FCB-0D8964A6FE24}" destId="{64FAD5F2-9175-4480-AB15-4C38C88BFBDF}" srcOrd="0" destOrd="0" parTransId="{4F6B065A-324F-4F6D-B968-F84B872EF791}" sibTransId="{B2B7D953-E287-49CF-B10D-06091B95D94C}"/>
    <dgm:cxn modelId="{3383ED05-FB6C-4DAD-A0D2-03DE3C304A07}" type="presOf" srcId="{A0811D5A-3C32-4034-98C5-62958F87FE79}" destId="{35F18505-E600-4345-B8BF-8A1D48AC0F55}" srcOrd="1" destOrd="0" presId="urn:microsoft.com/office/officeart/2005/8/layout/hList9"/>
    <dgm:cxn modelId="{D0104816-2915-4BAB-B816-116932D02DCD}" srcId="{95908ED2-F8E7-46E6-979B-BEBE1F996811}" destId="{C9BC253A-EAF6-4339-80B6-208870FBA9D1}" srcOrd="0" destOrd="0" parTransId="{0558585B-57FF-4805-9F99-F52C0A824073}" sibTransId="{13016DA1-9002-48E1-B9E4-4B6C9A3683A0}"/>
    <dgm:cxn modelId="{E9C6755D-0EEE-4CBF-8E37-0CB7D189176C}" type="presOf" srcId="{C2312CF5-4C44-4799-A8E5-9E5D7588B238}" destId="{A5153636-9121-4680-B1A6-E7C0092666BF}" srcOrd="0" destOrd="0" presId="urn:microsoft.com/office/officeart/2005/8/layout/hList9"/>
    <dgm:cxn modelId="{E0DA1BEA-6E80-4D72-B662-CF3E6E87F3D5}" type="presOf" srcId="{C9BC253A-EAF6-4339-80B6-208870FBA9D1}" destId="{F8B966C4-6641-4C8E-9EEA-F1CD9E80E5A2}" srcOrd="1" destOrd="0" presId="urn:microsoft.com/office/officeart/2005/8/layout/hList9"/>
    <dgm:cxn modelId="{3AC8D0E8-D1AB-4F92-A3D4-FAF2042FA09A}" type="presOf" srcId="{C43AB97F-38BE-4AD2-8BAF-4587D0EFADE2}" destId="{8DFE4F44-CB50-4B3D-99F8-4D943B2796DA}" srcOrd="0" destOrd="0" presId="urn:microsoft.com/office/officeart/2005/8/layout/hList9"/>
    <dgm:cxn modelId="{2BB1A6D8-F32B-42BD-8FF6-C68AB4208794}" type="presOf" srcId="{B5F15904-A474-4094-A180-C60EA6A39C3B}" destId="{8D397F6D-8E56-40B0-A819-24406725A9B4}" srcOrd="1" destOrd="0" presId="urn:microsoft.com/office/officeart/2005/8/layout/hList9"/>
    <dgm:cxn modelId="{97695BDD-492D-411B-9913-B1008ECDCED1}" type="presOf" srcId="{DF44A5FD-8C15-431F-A64F-B53412E6CA95}" destId="{6B9A6259-83CF-4D39-A8F4-6091A4E779B5}" srcOrd="1" destOrd="0" presId="urn:microsoft.com/office/officeart/2005/8/layout/hList9"/>
    <dgm:cxn modelId="{6C0E0EEF-CAA4-4174-9A3D-8588BEEA86F3}" type="presOf" srcId="{64FAD5F2-9175-4480-AB15-4C38C88BFBDF}" destId="{4AD6A2B5-CB9A-48F0-AD54-4202386609A9}" srcOrd="0" destOrd="0" presId="urn:microsoft.com/office/officeart/2005/8/layout/hList9"/>
    <dgm:cxn modelId="{75F65A6A-AF0A-4733-AF42-0ABB36A55252}" srcId="{95908ED2-F8E7-46E6-979B-BEBE1F996811}" destId="{94355DF4-F987-4FEC-B142-7A6BF20F4146}" srcOrd="1" destOrd="0" parTransId="{3AEF90DC-C6CE-493E-8B63-E6960226BCDD}" sibTransId="{8DE1C175-91CF-4891-A22F-44E1A863DAAF}"/>
    <dgm:cxn modelId="{4CE2CF46-76BA-4019-B75B-E8D955E40125}" type="presParOf" srcId="{15225EC1-892F-4C40-9EE1-92F7D4561AB7}" destId="{811FD324-A810-4EFD-AE2A-8C8E45D11354}" srcOrd="0" destOrd="0" presId="urn:microsoft.com/office/officeart/2005/8/layout/hList9"/>
    <dgm:cxn modelId="{0D6BE25A-35DA-4727-B787-48A42E86710D}" type="presParOf" srcId="{15225EC1-892F-4C40-9EE1-92F7D4561AB7}" destId="{4F3019A2-546C-4FA2-951E-DEA8239A5DC8}" srcOrd="1" destOrd="0" presId="urn:microsoft.com/office/officeart/2005/8/layout/hList9"/>
    <dgm:cxn modelId="{55D0B427-F081-403F-92F0-96CEDF550358}" type="presParOf" srcId="{4F3019A2-546C-4FA2-951E-DEA8239A5DC8}" destId="{E07294BC-ABE6-448B-9AD2-2798ED67B1A8}" srcOrd="0" destOrd="0" presId="urn:microsoft.com/office/officeart/2005/8/layout/hList9"/>
    <dgm:cxn modelId="{616472E4-1101-4D02-BE87-097608661C87}" type="presParOf" srcId="{4F3019A2-546C-4FA2-951E-DEA8239A5DC8}" destId="{F0A89331-0D64-4408-A539-FE3A13B77D16}" srcOrd="1" destOrd="0" presId="urn:microsoft.com/office/officeart/2005/8/layout/hList9"/>
    <dgm:cxn modelId="{C45117DE-7018-4DA6-B37B-3F1C2BB2DB2F}" type="presParOf" srcId="{F0A89331-0D64-4408-A539-FE3A13B77D16}" destId="{A5153636-9121-4680-B1A6-E7C0092666BF}" srcOrd="0" destOrd="0" presId="urn:microsoft.com/office/officeart/2005/8/layout/hList9"/>
    <dgm:cxn modelId="{11BF1726-2763-4F26-9F9B-BEF425D4EC56}" type="presParOf" srcId="{F0A89331-0D64-4408-A539-FE3A13B77D16}" destId="{0D9B741D-B3A6-4D8D-8065-74797768E5EC}" srcOrd="1" destOrd="0" presId="urn:microsoft.com/office/officeart/2005/8/layout/hList9"/>
    <dgm:cxn modelId="{D359FF63-3487-4575-B937-7047E9265806}" type="presParOf" srcId="{4F3019A2-546C-4FA2-951E-DEA8239A5DC8}" destId="{5F857C7D-1A30-4AD0-A9BB-CDDB30863668}" srcOrd="2" destOrd="0" presId="urn:microsoft.com/office/officeart/2005/8/layout/hList9"/>
    <dgm:cxn modelId="{609D6C05-864E-462D-88F9-79B240D02E09}" type="presParOf" srcId="{5F857C7D-1A30-4AD0-A9BB-CDDB30863668}" destId="{C49FE31C-17D6-4DE6-B33C-A570C089650E}" srcOrd="0" destOrd="0" presId="urn:microsoft.com/office/officeart/2005/8/layout/hList9"/>
    <dgm:cxn modelId="{92B9E593-FDD1-4BF4-89EF-D9487CB999E3}" type="presParOf" srcId="{5F857C7D-1A30-4AD0-A9BB-CDDB30863668}" destId="{6B9A6259-83CF-4D39-A8F4-6091A4E779B5}" srcOrd="1" destOrd="0" presId="urn:microsoft.com/office/officeart/2005/8/layout/hList9"/>
    <dgm:cxn modelId="{154691D2-143F-4973-B4AD-9D0DFCC234A9}" type="presParOf" srcId="{4F3019A2-546C-4FA2-951E-DEA8239A5DC8}" destId="{B86F2A76-74E1-4C3A-8A29-B116079A16FE}" srcOrd="3" destOrd="0" presId="urn:microsoft.com/office/officeart/2005/8/layout/hList9"/>
    <dgm:cxn modelId="{BD2443F5-0FE3-4D05-9BDB-0CF19088FD92}" type="presParOf" srcId="{B86F2A76-74E1-4C3A-8A29-B116079A16FE}" destId="{8DFE4F44-CB50-4B3D-99F8-4D943B2796DA}" srcOrd="0" destOrd="0" presId="urn:microsoft.com/office/officeart/2005/8/layout/hList9"/>
    <dgm:cxn modelId="{8CC9AE43-6350-4510-9037-D65CDF8591EF}" type="presParOf" srcId="{B86F2A76-74E1-4C3A-8A29-B116079A16FE}" destId="{90FAC6E7-CF6B-46C8-B86A-4C88F0E42222}" srcOrd="1" destOrd="0" presId="urn:microsoft.com/office/officeart/2005/8/layout/hList9"/>
    <dgm:cxn modelId="{3F8634FB-A867-4758-BDC4-DE654729C830}" type="presParOf" srcId="{4F3019A2-546C-4FA2-951E-DEA8239A5DC8}" destId="{B9A2E750-9056-4100-B064-C7C1150BA123}" srcOrd="4" destOrd="0" presId="urn:microsoft.com/office/officeart/2005/8/layout/hList9"/>
    <dgm:cxn modelId="{58A9CFB5-16BF-4E6C-A9D3-056B6FED6EC5}" type="presParOf" srcId="{B9A2E750-9056-4100-B064-C7C1150BA123}" destId="{0CE3E73E-6655-4C03-BE79-2FC155EABD07}" srcOrd="0" destOrd="0" presId="urn:microsoft.com/office/officeart/2005/8/layout/hList9"/>
    <dgm:cxn modelId="{4FBF9817-6193-49E6-854F-AEB4FBA3F74E}" type="presParOf" srcId="{B9A2E750-9056-4100-B064-C7C1150BA123}" destId="{7593B5E6-A794-4D9A-9D02-210F469F6F57}" srcOrd="1" destOrd="0" presId="urn:microsoft.com/office/officeart/2005/8/layout/hList9"/>
    <dgm:cxn modelId="{FD414C24-8E30-4B6E-BCFC-704227748FB5}" type="presParOf" srcId="{15225EC1-892F-4C40-9EE1-92F7D4561AB7}" destId="{94EC4982-24F3-44B8-B059-0055318DB693}" srcOrd="2" destOrd="0" presId="urn:microsoft.com/office/officeart/2005/8/layout/hList9"/>
    <dgm:cxn modelId="{CF87065C-77F9-4B6D-8465-7986891331C9}" type="presParOf" srcId="{15225EC1-892F-4C40-9EE1-92F7D4561AB7}" destId="{34FCB43E-33EC-4C18-8F95-5F9C3B819639}" srcOrd="3" destOrd="0" presId="urn:microsoft.com/office/officeart/2005/8/layout/hList9"/>
    <dgm:cxn modelId="{3A358898-1766-4B5C-B59C-47988DE6120F}" type="presParOf" srcId="{15225EC1-892F-4C40-9EE1-92F7D4561AB7}" destId="{479EB86B-EF6D-45F9-BE51-EB253997071C}" srcOrd="4" destOrd="0" presId="urn:microsoft.com/office/officeart/2005/8/layout/hList9"/>
    <dgm:cxn modelId="{DA5C67C6-EA22-47E1-B559-05B298B08CBF}" type="presParOf" srcId="{15225EC1-892F-4C40-9EE1-92F7D4561AB7}" destId="{FCA8BD2B-82AB-4C88-9CC7-E503BB8B86C7}" srcOrd="5" destOrd="0" presId="urn:microsoft.com/office/officeart/2005/8/layout/hList9"/>
    <dgm:cxn modelId="{4263DA76-41C3-407B-971C-3448E7E4C855}" type="presParOf" srcId="{15225EC1-892F-4C40-9EE1-92F7D4561AB7}" destId="{C8732C72-AB3E-4002-8BE9-E1115204069C}" srcOrd="6" destOrd="0" presId="urn:microsoft.com/office/officeart/2005/8/layout/hList9"/>
    <dgm:cxn modelId="{20D54B59-90FF-4C26-B11D-E34E59D46E7B}" type="presParOf" srcId="{C8732C72-AB3E-4002-8BE9-E1115204069C}" destId="{93D3509E-F343-450B-862B-5C22A8320D45}" srcOrd="0" destOrd="0" presId="urn:microsoft.com/office/officeart/2005/8/layout/hList9"/>
    <dgm:cxn modelId="{94F00865-2808-4315-82E2-10FEDEA7E0F0}" type="presParOf" srcId="{C8732C72-AB3E-4002-8BE9-E1115204069C}" destId="{E43D56C5-8EAE-4A4E-88AD-7B09F4C98256}" srcOrd="1" destOrd="0" presId="urn:microsoft.com/office/officeart/2005/8/layout/hList9"/>
    <dgm:cxn modelId="{8FD16A09-930B-423A-890D-A5B2FCE17ADF}" type="presParOf" srcId="{E43D56C5-8EAE-4A4E-88AD-7B09F4C98256}" destId="{2BAF9081-EBB6-4B10-BAF7-C07D099F6EBF}" srcOrd="0" destOrd="0" presId="urn:microsoft.com/office/officeart/2005/8/layout/hList9"/>
    <dgm:cxn modelId="{8D61D446-02E9-472D-B3BD-1059F69752AC}" type="presParOf" srcId="{E43D56C5-8EAE-4A4E-88AD-7B09F4C98256}" destId="{F8B966C4-6641-4C8E-9EEA-F1CD9E80E5A2}" srcOrd="1" destOrd="0" presId="urn:microsoft.com/office/officeart/2005/8/layout/hList9"/>
    <dgm:cxn modelId="{D9D69EB0-C431-44C8-8BE3-7E20AC423161}" type="presParOf" srcId="{C8732C72-AB3E-4002-8BE9-E1115204069C}" destId="{DD260428-C593-4A0A-B620-C7C860144C19}" srcOrd="2" destOrd="0" presId="urn:microsoft.com/office/officeart/2005/8/layout/hList9"/>
    <dgm:cxn modelId="{9D22C335-5C0B-40A5-9980-A090BD7F7283}" type="presParOf" srcId="{DD260428-C593-4A0A-B620-C7C860144C19}" destId="{34274CA3-5A6D-4E69-BE84-6B5F2D34EB84}" srcOrd="0" destOrd="0" presId="urn:microsoft.com/office/officeart/2005/8/layout/hList9"/>
    <dgm:cxn modelId="{1136D6D4-0F76-4210-B392-003BAA0EA4F1}" type="presParOf" srcId="{DD260428-C593-4A0A-B620-C7C860144C19}" destId="{B06D7421-FCA6-4FBE-AEB9-DA875B86665D}" srcOrd="1" destOrd="0" presId="urn:microsoft.com/office/officeart/2005/8/layout/hList9"/>
    <dgm:cxn modelId="{D80344D2-4A5D-4FF8-AF70-D038C601ABA4}" type="presParOf" srcId="{C8732C72-AB3E-4002-8BE9-E1115204069C}" destId="{7C0F067D-3655-47BD-AC30-615B6B321412}" srcOrd="3" destOrd="0" presId="urn:microsoft.com/office/officeart/2005/8/layout/hList9"/>
    <dgm:cxn modelId="{7DE6A5B8-351B-44D3-954F-0A42144BB2DF}" type="presParOf" srcId="{7C0F067D-3655-47BD-AC30-615B6B321412}" destId="{DA825582-5118-4A82-842D-743E8F6DFA9A}" srcOrd="0" destOrd="0" presId="urn:microsoft.com/office/officeart/2005/8/layout/hList9"/>
    <dgm:cxn modelId="{F15DC096-63F9-40DD-96F4-2C3EA2863C0F}" type="presParOf" srcId="{7C0F067D-3655-47BD-AC30-615B6B321412}" destId="{15C90EC3-AD07-41EA-9963-618610BE8A92}" srcOrd="1" destOrd="0" presId="urn:microsoft.com/office/officeart/2005/8/layout/hList9"/>
    <dgm:cxn modelId="{BD41B531-85C5-429C-8C55-2C1F59E72D50}" type="presParOf" srcId="{C8732C72-AB3E-4002-8BE9-E1115204069C}" destId="{E0B2F04C-3107-4BFF-9C0F-B9475BFF939B}" srcOrd="4" destOrd="0" presId="urn:microsoft.com/office/officeart/2005/8/layout/hList9"/>
    <dgm:cxn modelId="{8B269B76-5829-4C1A-A073-D6DDA19A5654}" type="presParOf" srcId="{E0B2F04C-3107-4BFF-9C0F-B9475BFF939B}" destId="{DE7A77EE-6B89-4A6C-AAF2-2FDB2BF4780D}" srcOrd="0" destOrd="0" presId="urn:microsoft.com/office/officeart/2005/8/layout/hList9"/>
    <dgm:cxn modelId="{0BB42EE8-5A49-417A-94E6-2AA4F9240CA2}" type="presParOf" srcId="{E0B2F04C-3107-4BFF-9C0F-B9475BFF939B}" destId="{D65D681D-6729-49B6-995E-37A0CDD5A6F5}" srcOrd="1" destOrd="0" presId="urn:microsoft.com/office/officeart/2005/8/layout/hList9"/>
    <dgm:cxn modelId="{33CD1C7F-8106-4659-9EB6-572B3E579F7A}" type="presParOf" srcId="{15225EC1-892F-4C40-9EE1-92F7D4561AB7}" destId="{ABA55AAA-916E-498A-AB4E-52FE76514421}" srcOrd="7" destOrd="0" presId="urn:microsoft.com/office/officeart/2005/8/layout/hList9"/>
    <dgm:cxn modelId="{B14A4858-3037-4AC6-85C1-59BF0C6B1646}" type="presParOf" srcId="{15225EC1-892F-4C40-9EE1-92F7D4561AB7}" destId="{A835E4D3-0C93-4CE8-8FB0-6022A91B2DB9}" srcOrd="8" destOrd="0" presId="urn:microsoft.com/office/officeart/2005/8/layout/hList9"/>
    <dgm:cxn modelId="{E1356398-7B7B-4EE8-9394-1D785D7F7E40}" type="presParOf" srcId="{15225EC1-892F-4C40-9EE1-92F7D4561AB7}" destId="{8F7E051B-1810-4A69-B26A-974D83B6775E}" srcOrd="9" destOrd="0" presId="urn:microsoft.com/office/officeart/2005/8/layout/hList9"/>
    <dgm:cxn modelId="{E37CEEC5-115F-4942-AEE6-B3657132AA7A}" type="presParOf" srcId="{15225EC1-892F-4C40-9EE1-92F7D4561AB7}" destId="{D5A4D4A2-07E5-4031-ACE8-8983FFF320E0}" srcOrd="10" destOrd="0" presId="urn:microsoft.com/office/officeart/2005/8/layout/hList9"/>
    <dgm:cxn modelId="{D517B649-7652-4077-9623-085111DA2192}" type="presParOf" srcId="{15225EC1-892F-4C40-9EE1-92F7D4561AB7}" destId="{DE6D21EB-4688-4CE5-B0A4-6E87E353981F}" srcOrd="11" destOrd="0" presId="urn:microsoft.com/office/officeart/2005/8/layout/hList9"/>
    <dgm:cxn modelId="{63E034B0-1592-4EE8-809C-5BD4E715C898}" type="presParOf" srcId="{DE6D21EB-4688-4CE5-B0A4-6E87E353981F}" destId="{F329D49B-5663-46B8-B795-BE8E9618252F}" srcOrd="0" destOrd="0" presId="urn:microsoft.com/office/officeart/2005/8/layout/hList9"/>
    <dgm:cxn modelId="{CADAD497-48BF-420F-AD7B-2297B4036904}" type="presParOf" srcId="{DE6D21EB-4688-4CE5-B0A4-6E87E353981F}" destId="{0A017E68-3D80-412F-9390-6D6059B8E54A}" srcOrd="1" destOrd="0" presId="urn:microsoft.com/office/officeart/2005/8/layout/hList9"/>
    <dgm:cxn modelId="{AF62F42D-A984-446F-BCF7-E26FB4904D60}" type="presParOf" srcId="{0A017E68-3D80-412F-9390-6D6059B8E54A}" destId="{4AD6A2B5-CB9A-48F0-AD54-4202386609A9}" srcOrd="0" destOrd="0" presId="urn:microsoft.com/office/officeart/2005/8/layout/hList9"/>
    <dgm:cxn modelId="{2093CC1A-443D-41F3-985A-4BC0D1D88F03}" type="presParOf" srcId="{0A017E68-3D80-412F-9390-6D6059B8E54A}" destId="{4517015E-2236-4660-BA30-9103ABDC322E}" srcOrd="1" destOrd="0" presId="urn:microsoft.com/office/officeart/2005/8/layout/hList9"/>
    <dgm:cxn modelId="{38F57F37-D1AD-46F9-BB33-C3CC62A96BB1}" type="presParOf" srcId="{DE6D21EB-4688-4CE5-B0A4-6E87E353981F}" destId="{40232AD0-8533-4F50-B774-D9355E0E1321}" srcOrd="2" destOrd="0" presId="urn:microsoft.com/office/officeart/2005/8/layout/hList9"/>
    <dgm:cxn modelId="{05A441EF-1A82-4BC0-BA1F-FB87F7BC14C0}" type="presParOf" srcId="{40232AD0-8533-4F50-B774-D9355E0E1321}" destId="{858B2813-2030-4C60-9CFF-0A583CC0CD2B}" srcOrd="0" destOrd="0" presId="urn:microsoft.com/office/officeart/2005/8/layout/hList9"/>
    <dgm:cxn modelId="{2F50FA88-5B39-494A-8604-C207CD1E99C3}" type="presParOf" srcId="{40232AD0-8533-4F50-B774-D9355E0E1321}" destId="{8D397F6D-8E56-40B0-A819-24406725A9B4}" srcOrd="1" destOrd="0" presId="urn:microsoft.com/office/officeart/2005/8/layout/hList9"/>
    <dgm:cxn modelId="{84FBBB6E-9AE1-4A96-8BAB-AFC52D617FFE}" type="presParOf" srcId="{DE6D21EB-4688-4CE5-B0A4-6E87E353981F}" destId="{3F9466DA-E350-43B2-86A1-D9E6C824DD13}" srcOrd="3" destOrd="0" presId="urn:microsoft.com/office/officeart/2005/8/layout/hList9"/>
    <dgm:cxn modelId="{2B1CB9B9-9130-448D-94D4-1C9DC88112C3}" type="presParOf" srcId="{3F9466DA-E350-43B2-86A1-D9E6C824DD13}" destId="{F6E7FFDA-A621-44E1-B572-9BAA33D538B9}" srcOrd="0" destOrd="0" presId="urn:microsoft.com/office/officeart/2005/8/layout/hList9"/>
    <dgm:cxn modelId="{44ADB60F-C2B1-47E2-B97D-A01634FF5558}" type="presParOf" srcId="{3F9466DA-E350-43B2-86A1-D9E6C824DD13}" destId="{35F18505-E600-4345-B8BF-8A1D48AC0F55}" srcOrd="1" destOrd="0" presId="urn:microsoft.com/office/officeart/2005/8/layout/hList9"/>
    <dgm:cxn modelId="{0476D08D-1579-40B6-8B8C-365B71BF2A34}" type="presParOf" srcId="{DE6D21EB-4688-4CE5-B0A4-6E87E353981F}" destId="{1D9B1722-05A1-4389-B060-6DE54282DBB5}" srcOrd="4" destOrd="0" presId="urn:microsoft.com/office/officeart/2005/8/layout/hList9"/>
    <dgm:cxn modelId="{43F93283-918B-4C98-924C-0FB7690B4636}" type="presParOf" srcId="{1D9B1722-05A1-4389-B060-6DE54282DBB5}" destId="{E64F1503-A91F-4BC9-AAAB-6E089F255ACF}" srcOrd="0" destOrd="0" presId="urn:microsoft.com/office/officeart/2005/8/layout/hList9"/>
    <dgm:cxn modelId="{947835B9-4F85-4951-AC5E-A1695BE7C190}" type="presParOf" srcId="{1D9B1722-05A1-4389-B060-6DE54282DBB5}" destId="{C489D37D-0AA4-4E4F-87C9-8BA314C58E70}" srcOrd="1" destOrd="0" presId="urn:microsoft.com/office/officeart/2005/8/layout/hList9"/>
    <dgm:cxn modelId="{0DDF0C62-D401-4E93-A6C4-4B959A5A8F6B}" type="presParOf" srcId="{15225EC1-892F-4C40-9EE1-92F7D4561AB7}" destId="{4528F599-12A1-4FAC-9889-3A3A4BE13CB1}" srcOrd="12" destOrd="0" presId="urn:microsoft.com/office/officeart/2005/8/layout/hList9"/>
    <dgm:cxn modelId="{86D99798-C331-4AE7-B296-CB4736271C00}" type="presParOf" srcId="{15225EC1-892F-4C40-9EE1-92F7D4561AB7}" destId="{02BB2177-22FD-4388-83EE-C050F8DCE01C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583D0D-A327-4B58-A389-210C62410B7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012DFDB-498A-4516-B66A-B3589F56F3B3}">
      <dgm:prSet phldrT="[Text]" custT="1"/>
      <dgm:spPr/>
      <dgm:t>
        <a:bodyPr/>
        <a:lstStyle/>
        <a:p>
          <a:endParaRPr lang="en-CA" sz="1200" dirty="0" smtClean="0">
            <a:latin typeface="+mj-lt"/>
          </a:endParaRPr>
        </a:p>
        <a:p>
          <a:r>
            <a:rPr lang="en-CA" sz="1200" dirty="0" smtClean="0">
              <a:latin typeface="+mj-lt"/>
            </a:rPr>
            <a:t>Assistant Deputy Minister</a:t>
          </a:r>
        </a:p>
        <a:p>
          <a:r>
            <a:rPr lang="en-US" sz="1200" dirty="0" smtClean="0">
              <a:latin typeface="+mj-lt"/>
            </a:rPr>
            <a:t>Lesley McFarlane</a:t>
          </a:r>
        </a:p>
        <a:p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54EBE-96A0-46DD-BAB3-D4064B152CCD}" type="parTrans" cxnId="{13B9F06D-3404-478B-8780-A466F6C0FA01}">
      <dgm:prSet/>
      <dgm:spPr/>
      <dgm:t>
        <a:bodyPr/>
        <a:lstStyle/>
        <a:p>
          <a:endParaRPr lang="en-US"/>
        </a:p>
      </dgm:t>
    </dgm:pt>
    <dgm:pt modelId="{FB327D8A-23F0-4E7E-8CF6-B3708539A988}" type="sibTrans" cxnId="{13B9F06D-3404-478B-8780-A466F6C0FA01}">
      <dgm:prSet/>
      <dgm:spPr/>
      <dgm:t>
        <a:bodyPr/>
        <a:lstStyle/>
        <a:p>
          <a:endParaRPr lang="en-US"/>
        </a:p>
      </dgm:t>
    </dgm:pt>
    <dgm:pt modelId="{C56CB590-B245-4816-B7C7-DDA4E414604E}">
      <dgm:prSet phldrT="[Text]" custT="1"/>
      <dgm:spPr/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Municipal Assessment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200" dirty="0" smtClean="0">
              <a:latin typeface="Arial" panose="020B0604020202020204" pitchFamily="34" charset="0"/>
              <a:cs typeface="Arial" panose="020B0604020202020204" pitchFamily="34" charset="0"/>
            </a:rPr>
            <a:t>Lloyd Funk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200" dirty="0" smtClean="0">
              <a:latin typeface="Arial" panose="020B0604020202020204" pitchFamily="34" charset="0"/>
              <a:cs typeface="Arial" panose="020B0604020202020204" pitchFamily="34" charset="0"/>
            </a:rPr>
            <a:t>Director, Provincial Municipal Assessor </a:t>
          </a:r>
        </a:p>
      </dgm:t>
    </dgm:pt>
    <dgm:pt modelId="{C7BEB2FE-AED9-45FD-B81D-72BB156D19C5}" type="parTrans" cxnId="{AD2E9CE4-E964-447D-AC0D-B80EF52AE42E}">
      <dgm:prSet/>
      <dgm:spPr/>
      <dgm:t>
        <a:bodyPr/>
        <a:lstStyle/>
        <a:p>
          <a:endParaRPr lang="en-US"/>
        </a:p>
      </dgm:t>
    </dgm:pt>
    <dgm:pt modelId="{B2A85A1A-033D-44A7-80A6-9C67423502A6}" type="sibTrans" cxnId="{AD2E9CE4-E964-447D-AC0D-B80EF52AE42E}">
      <dgm:prSet/>
      <dgm:spPr/>
      <dgm:t>
        <a:bodyPr/>
        <a:lstStyle/>
        <a:p>
          <a:endParaRPr lang="en-US"/>
        </a:p>
      </dgm:t>
    </dgm:pt>
    <dgm:pt modelId="{2981F224-1C7E-42EE-A083-12A98E1C112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Information Systems</a:t>
          </a:r>
        </a:p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Darren Brothers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Director 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n-US" sz="1200" dirty="0">
            <a:latin typeface="+mj-lt"/>
          </a:endParaRPr>
        </a:p>
      </dgm:t>
    </dgm:pt>
    <dgm:pt modelId="{3C9820CC-8B36-4BFF-B788-58A274439EC9}" type="parTrans" cxnId="{9916A109-6716-4148-B6AC-7652693D9BB4}">
      <dgm:prSet/>
      <dgm:spPr/>
      <dgm:t>
        <a:bodyPr/>
        <a:lstStyle/>
        <a:p>
          <a:endParaRPr lang="en-US"/>
        </a:p>
      </dgm:t>
    </dgm:pt>
    <dgm:pt modelId="{327DCF2F-8787-4548-8A75-BFA4B59BABB2}" type="sibTrans" cxnId="{9916A109-6716-4148-B6AC-7652693D9BB4}">
      <dgm:prSet/>
      <dgm:spPr/>
      <dgm:t>
        <a:bodyPr/>
        <a:lstStyle/>
        <a:p>
          <a:endParaRPr lang="en-US"/>
        </a:p>
      </dgm:t>
    </dgm:pt>
    <dgm:pt modelId="{0608D898-B163-489D-B9C7-B14E4575A312}">
      <dgm:prSet phldrT="[Text]" custT="1"/>
      <dgm:spPr/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Municipal Governance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Prabal Ghosh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CA" sz="1200" dirty="0" smtClean="0">
              <a:latin typeface="Arial" panose="020B0604020202020204" pitchFamily="34" charset="0"/>
              <a:cs typeface="Arial" panose="020B0604020202020204" pitchFamily="34" charset="0"/>
            </a:rPr>
            <a:t>Director </a:t>
          </a:r>
        </a:p>
      </dgm:t>
    </dgm:pt>
    <dgm:pt modelId="{E51ECB12-2AAD-442E-B104-6122DC8AF7C1}" type="sibTrans" cxnId="{A902FB58-DA3B-4C00-BD8A-FF69D9569927}">
      <dgm:prSet/>
      <dgm:spPr/>
      <dgm:t>
        <a:bodyPr/>
        <a:lstStyle/>
        <a:p>
          <a:endParaRPr lang="en-US"/>
        </a:p>
      </dgm:t>
    </dgm:pt>
    <dgm:pt modelId="{A3E7B80F-D82E-4546-9ED6-C7B018FC755A}" type="parTrans" cxnId="{A902FB58-DA3B-4C00-BD8A-FF69D9569927}">
      <dgm:prSet/>
      <dgm:spPr/>
      <dgm:t>
        <a:bodyPr/>
        <a:lstStyle/>
        <a:p>
          <a:endParaRPr lang="en-US"/>
        </a:p>
      </dgm:t>
    </dgm:pt>
    <dgm:pt modelId="{A2FF9240-E837-4B58-9909-C50CE5C108BB}" type="pres">
      <dgm:prSet presAssocID="{59583D0D-A327-4B58-A389-210C62410B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3C2C21-2E21-4DE2-B02C-371F52C2B6A3}" type="pres">
      <dgm:prSet presAssocID="{4012DFDB-498A-4516-B66A-B3589F56F3B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6FA61E-F971-448A-B73F-993761A4BBDF}" type="pres">
      <dgm:prSet presAssocID="{4012DFDB-498A-4516-B66A-B3589F56F3B3}" presName="rootComposite1" presStyleCnt="0"/>
      <dgm:spPr/>
      <dgm:t>
        <a:bodyPr/>
        <a:lstStyle/>
        <a:p>
          <a:endParaRPr lang="en-US"/>
        </a:p>
      </dgm:t>
    </dgm:pt>
    <dgm:pt modelId="{2D6AC045-17C3-412D-A5B2-782C9059E48D}" type="pres">
      <dgm:prSet presAssocID="{4012DFDB-498A-4516-B66A-B3589F56F3B3}" presName="rootText1" presStyleLbl="node0" presStyleIdx="0" presStyleCnt="1" custScaleY="886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57F04-372B-4925-AB05-60ED506D1919}" type="pres">
      <dgm:prSet presAssocID="{4012DFDB-498A-4516-B66A-B3589F56F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7FE5DBB-3872-4F86-BF5B-331DA88423C3}" type="pres">
      <dgm:prSet presAssocID="{4012DFDB-498A-4516-B66A-B3589F56F3B3}" presName="hierChild2" presStyleCnt="0"/>
      <dgm:spPr/>
      <dgm:t>
        <a:bodyPr/>
        <a:lstStyle/>
        <a:p>
          <a:endParaRPr lang="en-US"/>
        </a:p>
      </dgm:t>
    </dgm:pt>
    <dgm:pt modelId="{80248C48-C125-45DA-9948-9E2DDCD7F416}" type="pres">
      <dgm:prSet presAssocID="{A3E7B80F-D82E-4546-9ED6-C7B018FC755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AA5AC80-F00F-4246-93D7-74C66875F102}" type="pres">
      <dgm:prSet presAssocID="{0608D898-B163-489D-B9C7-B14E4575A3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DA025FB-FEB7-40AD-823D-F280FD3756D2}" type="pres">
      <dgm:prSet presAssocID="{0608D898-B163-489D-B9C7-B14E4575A312}" presName="rootComposite" presStyleCnt="0"/>
      <dgm:spPr/>
      <dgm:t>
        <a:bodyPr/>
        <a:lstStyle/>
        <a:p>
          <a:endParaRPr lang="en-US"/>
        </a:p>
      </dgm:t>
    </dgm:pt>
    <dgm:pt modelId="{34223183-6FAE-44FB-9777-95C74FF20918}" type="pres">
      <dgm:prSet presAssocID="{0608D898-B163-489D-B9C7-B14E4575A312}" presName="rootText" presStyleLbl="node2" presStyleIdx="0" presStyleCnt="3" custLinFactNeighborY="-5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DDDEF3-B80B-4AF8-9DCC-3E7AF5A00B8C}" type="pres">
      <dgm:prSet presAssocID="{0608D898-B163-489D-B9C7-B14E4575A312}" presName="rootConnector" presStyleLbl="node2" presStyleIdx="0" presStyleCnt="3"/>
      <dgm:spPr/>
      <dgm:t>
        <a:bodyPr/>
        <a:lstStyle/>
        <a:p>
          <a:endParaRPr lang="en-US"/>
        </a:p>
      </dgm:t>
    </dgm:pt>
    <dgm:pt modelId="{DDD96D11-FD68-446D-8D9C-D3A676C87EB6}" type="pres">
      <dgm:prSet presAssocID="{0608D898-B163-489D-B9C7-B14E4575A312}" presName="hierChild4" presStyleCnt="0"/>
      <dgm:spPr/>
      <dgm:t>
        <a:bodyPr/>
        <a:lstStyle/>
        <a:p>
          <a:endParaRPr lang="en-US"/>
        </a:p>
      </dgm:t>
    </dgm:pt>
    <dgm:pt modelId="{AE60315A-3CB4-4D35-8129-41C32B65B86D}" type="pres">
      <dgm:prSet presAssocID="{0608D898-B163-489D-B9C7-B14E4575A312}" presName="hierChild5" presStyleCnt="0"/>
      <dgm:spPr/>
      <dgm:t>
        <a:bodyPr/>
        <a:lstStyle/>
        <a:p>
          <a:endParaRPr lang="en-US"/>
        </a:p>
      </dgm:t>
    </dgm:pt>
    <dgm:pt modelId="{8D5E3D68-B34F-44B4-AC3B-136DB0F45F0F}" type="pres">
      <dgm:prSet presAssocID="{C7BEB2FE-AED9-45FD-B81D-72BB156D19C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15EA8E9-0BBB-404C-92C4-B464A12AC12E}" type="pres">
      <dgm:prSet presAssocID="{C56CB590-B245-4816-B7C7-DDA4E414604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B899767-2099-4E8B-8660-2DEDB159155F}" type="pres">
      <dgm:prSet presAssocID="{C56CB590-B245-4816-B7C7-DDA4E414604E}" presName="rootComposite" presStyleCnt="0"/>
      <dgm:spPr/>
      <dgm:t>
        <a:bodyPr/>
        <a:lstStyle/>
        <a:p>
          <a:endParaRPr lang="en-US"/>
        </a:p>
      </dgm:t>
    </dgm:pt>
    <dgm:pt modelId="{70EA40D5-618F-479A-B3E5-0852492A4844}" type="pres">
      <dgm:prSet presAssocID="{C56CB590-B245-4816-B7C7-DDA4E414604E}" presName="rootText" presStyleLbl="node2" presStyleIdx="1" presStyleCnt="3" custScaleX="116764" custLinFactNeighborY="-5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AB47DB-7D91-4E93-86E3-3B74A71264AE}" type="pres">
      <dgm:prSet presAssocID="{C56CB590-B245-4816-B7C7-DDA4E414604E}" presName="rootConnector" presStyleLbl="node2" presStyleIdx="1" presStyleCnt="3"/>
      <dgm:spPr/>
      <dgm:t>
        <a:bodyPr/>
        <a:lstStyle/>
        <a:p>
          <a:endParaRPr lang="en-US"/>
        </a:p>
      </dgm:t>
    </dgm:pt>
    <dgm:pt modelId="{1BF9DA46-ED29-4917-BBFE-4FC7553EFEF8}" type="pres">
      <dgm:prSet presAssocID="{C56CB590-B245-4816-B7C7-DDA4E414604E}" presName="hierChild4" presStyleCnt="0"/>
      <dgm:spPr/>
      <dgm:t>
        <a:bodyPr/>
        <a:lstStyle/>
        <a:p>
          <a:endParaRPr lang="en-US"/>
        </a:p>
      </dgm:t>
    </dgm:pt>
    <dgm:pt modelId="{5EC5E815-4722-4073-8243-96647D8724CA}" type="pres">
      <dgm:prSet presAssocID="{C56CB590-B245-4816-B7C7-DDA4E414604E}" presName="hierChild5" presStyleCnt="0"/>
      <dgm:spPr/>
      <dgm:t>
        <a:bodyPr/>
        <a:lstStyle/>
        <a:p>
          <a:endParaRPr lang="en-US"/>
        </a:p>
      </dgm:t>
    </dgm:pt>
    <dgm:pt modelId="{A087A435-88C7-4D46-8877-0993F248FADC}" type="pres">
      <dgm:prSet presAssocID="{3C9820CC-8B36-4BFF-B788-58A274439EC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5B7084E3-B143-42DA-8BC6-75C5516B8D19}" type="pres">
      <dgm:prSet presAssocID="{2981F224-1C7E-42EE-A083-12A98E1C11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8BFED9-5F06-4064-B5DC-4D917D9BC214}" type="pres">
      <dgm:prSet presAssocID="{2981F224-1C7E-42EE-A083-12A98E1C1124}" presName="rootComposite" presStyleCnt="0"/>
      <dgm:spPr/>
      <dgm:t>
        <a:bodyPr/>
        <a:lstStyle/>
        <a:p>
          <a:endParaRPr lang="en-US"/>
        </a:p>
      </dgm:t>
    </dgm:pt>
    <dgm:pt modelId="{25C9071E-977B-43DA-8E6E-AE7335F3BEB8}" type="pres">
      <dgm:prSet presAssocID="{2981F224-1C7E-42EE-A083-12A98E1C11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B68CB-F6E0-408F-B761-358AACC990DC}" type="pres">
      <dgm:prSet presAssocID="{2981F224-1C7E-42EE-A083-12A98E1C1124}" presName="rootConnector" presStyleLbl="node2" presStyleIdx="2" presStyleCnt="3"/>
      <dgm:spPr/>
      <dgm:t>
        <a:bodyPr/>
        <a:lstStyle/>
        <a:p>
          <a:endParaRPr lang="en-US"/>
        </a:p>
      </dgm:t>
    </dgm:pt>
    <dgm:pt modelId="{A989B28D-F056-45FE-9211-62DF238DE4C7}" type="pres">
      <dgm:prSet presAssocID="{2981F224-1C7E-42EE-A083-12A98E1C1124}" presName="hierChild4" presStyleCnt="0"/>
      <dgm:spPr/>
      <dgm:t>
        <a:bodyPr/>
        <a:lstStyle/>
        <a:p>
          <a:endParaRPr lang="en-US"/>
        </a:p>
      </dgm:t>
    </dgm:pt>
    <dgm:pt modelId="{9643217E-D36E-4AF2-8993-A0288464E5E5}" type="pres">
      <dgm:prSet presAssocID="{2981F224-1C7E-42EE-A083-12A98E1C1124}" presName="hierChild5" presStyleCnt="0"/>
      <dgm:spPr/>
      <dgm:t>
        <a:bodyPr/>
        <a:lstStyle/>
        <a:p>
          <a:endParaRPr lang="en-US"/>
        </a:p>
      </dgm:t>
    </dgm:pt>
    <dgm:pt modelId="{D9100F45-C619-4F3E-96EC-6BCA6A5B559F}" type="pres">
      <dgm:prSet presAssocID="{4012DFDB-498A-4516-B66A-B3589F56F3B3}" presName="hierChild3" presStyleCnt="0"/>
      <dgm:spPr/>
      <dgm:t>
        <a:bodyPr/>
        <a:lstStyle/>
        <a:p>
          <a:endParaRPr lang="en-US"/>
        </a:p>
      </dgm:t>
    </dgm:pt>
  </dgm:ptLst>
  <dgm:cxnLst>
    <dgm:cxn modelId="{210A6C0E-F1F5-41FF-86C4-4451C84FD615}" type="presOf" srcId="{59583D0D-A327-4B58-A389-210C62410B73}" destId="{A2FF9240-E837-4B58-9909-C50CE5C108BB}" srcOrd="0" destOrd="0" presId="urn:microsoft.com/office/officeart/2005/8/layout/orgChart1"/>
    <dgm:cxn modelId="{41E65C6E-B8ED-4B0C-A1C4-B6FBA5A467AD}" type="presOf" srcId="{4012DFDB-498A-4516-B66A-B3589F56F3B3}" destId="{90F57F04-372B-4925-AB05-60ED506D1919}" srcOrd="1" destOrd="0" presId="urn:microsoft.com/office/officeart/2005/8/layout/orgChart1"/>
    <dgm:cxn modelId="{5E160197-6B20-4145-A504-37B07753D7C6}" type="presOf" srcId="{A3E7B80F-D82E-4546-9ED6-C7B018FC755A}" destId="{80248C48-C125-45DA-9948-9E2DDCD7F416}" srcOrd="0" destOrd="0" presId="urn:microsoft.com/office/officeart/2005/8/layout/orgChart1"/>
    <dgm:cxn modelId="{6DD1A989-F549-439F-8D7D-489AF74151D3}" type="presOf" srcId="{0608D898-B163-489D-B9C7-B14E4575A312}" destId="{09DDDEF3-B80B-4AF8-9DCC-3E7AF5A00B8C}" srcOrd="1" destOrd="0" presId="urn:microsoft.com/office/officeart/2005/8/layout/orgChart1"/>
    <dgm:cxn modelId="{13B9F06D-3404-478B-8780-A466F6C0FA01}" srcId="{59583D0D-A327-4B58-A389-210C62410B73}" destId="{4012DFDB-498A-4516-B66A-B3589F56F3B3}" srcOrd="0" destOrd="0" parTransId="{71054EBE-96A0-46DD-BAB3-D4064B152CCD}" sibTransId="{FB327D8A-23F0-4E7E-8CF6-B3708539A988}"/>
    <dgm:cxn modelId="{438AB685-3E3C-4B69-A5BE-F2BCE2317FEF}" type="presOf" srcId="{C7BEB2FE-AED9-45FD-B81D-72BB156D19C5}" destId="{8D5E3D68-B34F-44B4-AC3B-136DB0F45F0F}" srcOrd="0" destOrd="0" presId="urn:microsoft.com/office/officeart/2005/8/layout/orgChart1"/>
    <dgm:cxn modelId="{9916A109-6716-4148-B6AC-7652693D9BB4}" srcId="{4012DFDB-498A-4516-B66A-B3589F56F3B3}" destId="{2981F224-1C7E-42EE-A083-12A98E1C1124}" srcOrd="2" destOrd="0" parTransId="{3C9820CC-8B36-4BFF-B788-58A274439EC9}" sibTransId="{327DCF2F-8787-4548-8A75-BFA4B59BABB2}"/>
    <dgm:cxn modelId="{6CBF245A-EBCB-4A60-B6BE-FD00E6C3D130}" type="presOf" srcId="{2981F224-1C7E-42EE-A083-12A98E1C1124}" destId="{093B68CB-F6E0-408F-B761-358AACC990DC}" srcOrd="1" destOrd="0" presId="urn:microsoft.com/office/officeart/2005/8/layout/orgChart1"/>
    <dgm:cxn modelId="{F1C9D08F-75F5-49A3-999B-3D3DA0D4841E}" type="presOf" srcId="{C56CB590-B245-4816-B7C7-DDA4E414604E}" destId="{70EA40D5-618F-479A-B3E5-0852492A4844}" srcOrd="0" destOrd="0" presId="urn:microsoft.com/office/officeart/2005/8/layout/orgChart1"/>
    <dgm:cxn modelId="{41A6C7DA-260B-422D-A1AD-A8F1DD5E7DDA}" type="presOf" srcId="{2981F224-1C7E-42EE-A083-12A98E1C1124}" destId="{25C9071E-977B-43DA-8E6E-AE7335F3BEB8}" srcOrd="0" destOrd="0" presId="urn:microsoft.com/office/officeart/2005/8/layout/orgChart1"/>
    <dgm:cxn modelId="{A902FB58-DA3B-4C00-BD8A-FF69D9569927}" srcId="{4012DFDB-498A-4516-B66A-B3589F56F3B3}" destId="{0608D898-B163-489D-B9C7-B14E4575A312}" srcOrd="0" destOrd="0" parTransId="{A3E7B80F-D82E-4546-9ED6-C7B018FC755A}" sibTransId="{E51ECB12-2AAD-442E-B104-6122DC8AF7C1}"/>
    <dgm:cxn modelId="{3CC90D40-72A5-461C-87F2-361F05682AEE}" type="presOf" srcId="{3C9820CC-8B36-4BFF-B788-58A274439EC9}" destId="{A087A435-88C7-4D46-8877-0993F248FADC}" srcOrd="0" destOrd="0" presId="urn:microsoft.com/office/officeart/2005/8/layout/orgChart1"/>
    <dgm:cxn modelId="{26E36EDC-43F0-498F-947F-67B148A677DC}" type="presOf" srcId="{C56CB590-B245-4816-B7C7-DDA4E414604E}" destId="{A0AB47DB-7D91-4E93-86E3-3B74A71264AE}" srcOrd="1" destOrd="0" presId="urn:microsoft.com/office/officeart/2005/8/layout/orgChart1"/>
    <dgm:cxn modelId="{22AD614F-ACED-4DF8-BF65-B6CCAD3C3619}" type="presOf" srcId="{0608D898-B163-489D-B9C7-B14E4575A312}" destId="{34223183-6FAE-44FB-9777-95C74FF20918}" srcOrd="0" destOrd="0" presId="urn:microsoft.com/office/officeart/2005/8/layout/orgChart1"/>
    <dgm:cxn modelId="{25282679-065B-46A5-938E-7CF0EF3BFD63}" type="presOf" srcId="{4012DFDB-498A-4516-B66A-B3589F56F3B3}" destId="{2D6AC045-17C3-412D-A5B2-782C9059E48D}" srcOrd="0" destOrd="0" presId="urn:microsoft.com/office/officeart/2005/8/layout/orgChart1"/>
    <dgm:cxn modelId="{AD2E9CE4-E964-447D-AC0D-B80EF52AE42E}" srcId="{4012DFDB-498A-4516-B66A-B3589F56F3B3}" destId="{C56CB590-B245-4816-B7C7-DDA4E414604E}" srcOrd="1" destOrd="0" parTransId="{C7BEB2FE-AED9-45FD-B81D-72BB156D19C5}" sibTransId="{B2A85A1A-033D-44A7-80A6-9C67423502A6}"/>
    <dgm:cxn modelId="{08F1C5F9-A6FB-4AA7-A6DD-DC3C981C81FE}" type="presParOf" srcId="{A2FF9240-E837-4B58-9909-C50CE5C108BB}" destId="{EC3C2C21-2E21-4DE2-B02C-371F52C2B6A3}" srcOrd="0" destOrd="0" presId="urn:microsoft.com/office/officeart/2005/8/layout/orgChart1"/>
    <dgm:cxn modelId="{07C77D4B-B807-403D-B647-1DD1BDDA0A11}" type="presParOf" srcId="{EC3C2C21-2E21-4DE2-B02C-371F52C2B6A3}" destId="{EB6FA61E-F971-448A-B73F-993761A4BBDF}" srcOrd="0" destOrd="0" presId="urn:microsoft.com/office/officeart/2005/8/layout/orgChart1"/>
    <dgm:cxn modelId="{529C043E-D61D-4ACB-A574-6B382212F1D3}" type="presParOf" srcId="{EB6FA61E-F971-448A-B73F-993761A4BBDF}" destId="{2D6AC045-17C3-412D-A5B2-782C9059E48D}" srcOrd="0" destOrd="0" presId="urn:microsoft.com/office/officeart/2005/8/layout/orgChart1"/>
    <dgm:cxn modelId="{4289653E-598C-482A-9C04-0BA391B03FAD}" type="presParOf" srcId="{EB6FA61E-F971-448A-B73F-993761A4BBDF}" destId="{90F57F04-372B-4925-AB05-60ED506D1919}" srcOrd="1" destOrd="0" presId="urn:microsoft.com/office/officeart/2005/8/layout/orgChart1"/>
    <dgm:cxn modelId="{E80EC277-62CE-4601-A89C-B0ACDAC93A31}" type="presParOf" srcId="{EC3C2C21-2E21-4DE2-B02C-371F52C2B6A3}" destId="{97FE5DBB-3872-4F86-BF5B-331DA88423C3}" srcOrd="1" destOrd="0" presId="urn:microsoft.com/office/officeart/2005/8/layout/orgChart1"/>
    <dgm:cxn modelId="{69AB9423-F78A-4EE0-9357-F990463AAC68}" type="presParOf" srcId="{97FE5DBB-3872-4F86-BF5B-331DA88423C3}" destId="{80248C48-C125-45DA-9948-9E2DDCD7F416}" srcOrd="0" destOrd="0" presId="urn:microsoft.com/office/officeart/2005/8/layout/orgChart1"/>
    <dgm:cxn modelId="{936ECF78-FB5C-488C-BFE5-9ED050241388}" type="presParOf" srcId="{97FE5DBB-3872-4F86-BF5B-331DA88423C3}" destId="{AAA5AC80-F00F-4246-93D7-74C66875F102}" srcOrd="1" destOrd="0" presId="urn:microsoft.com/office/officeart/2005/8/layout/orgChart1"/>
    <dgm:cxn modelId="{775077DE-CC78-4224-8665-8F41F04B3B6C}" type="presParOf" srcId="{AAA5AC80-F00F-4246-93D7-74C66875F102}" destId="{0DA025FB-FEB7-40AD-823D-F280FD3756D2}" srcOrd="0" destOrd="0" presId="urn:microsoft.com/office/officeart/2005/8/layout/orgChart1"/>
    <dgm:cxn modelId="{A4D91B35-D7EF-4955-AB9A-A22E69A633CD}" type="presParOf" srcId="{0DA025FB-FEB7-40AD-823D-F280FD3756D2}" destId="{34223183-6FAE-44FB-9777-95C74FF20918}" srcOrd="0" destOrd="0" presId="urn:microsoft.com/office/officeart/2005/8/layout/orgChart1"/>
    <dgm:cxn modelId="{0DC202BE-E82A-4AA5-A093-20AE54884761}" type="presParOf" srcId="{0DA025FB-FEB7-40AD-823D-F280FD3756D2}" destId="{09DDDEF3-B80B-4AF8-9DCC-3E7AF5A00B8C}" srcOrd="1" destOrd="0" presId="urn:microsoft.com/office/officeart/2005/8/layout/orgChart1"/>
    <dgm:cxn modelId="{46D6AFE9-5FC1-4FB5-BC09-AE18219D7495}" type="presParOf" srcId="{AAA5AC80-F00F-4246-93D7-74C66875F102}" destId="{DDD96D11-FD68-446D-8D9C-D3A676C87EB6}" srcOrd="1" destOrd="0" presId="urn:microsoft.com/office/officeart/2005/8/layout/orgChart1"/>
    <dgm:cxn modelId="{D8D9D233-C3E5-4A0E-949E-CC835D3F09D6}" type="presParOf" srcId="{AAA5AC80-F00F-4246-93D7-74C66875F102}" destId="{AE60315A-3CB4-4D35-8129-41C32B65B86D}" srcOrd="2" destOrd="0" presId="urn:microsoft.com/office/officeart/2005/8/layout/orgChart1"/>
    <dgm:cxn modelId="{0B19EBED-409A-4A2C-8F5E-BA3398B4F583}" type="presParOf" srcId="{97FE5DBB-3872-4F86-BF5B-331DA88423C3}" destId="{8D5E3D68-B34F-44B4-AC3B-136DB0F45F0F}" srcOrd="2" destOrd="0" presId="urn:microsoft.com/office/officeart/2005/8/layout/orgChart1"/>
    <dgm:cxn modelId="{A931DD33-F07D-40BE-B356-F5B9D07818EA}" type="presParOf" srcId="{97FE5DBB-3872-4F86-BF5B-331DA88423C3}" destId="{715EA8E9-0BBB-404C-92C4-B464A12AC12E}" srcOrd="3" destOrd="0" presId="urn:microsoft.com/office/officeart/2005/8/layout/orgChart1"/>
    <dgm:cxn modelId="{F811496C-39AB-428E-99E0-F42D73205967}" type="presParOf" srcId="{715EA8E9-0BBB-404C-92C4-B464A12AC12E}" destId="{4B899767-2099-4E8B-8660-2DEDB159155F}" srcOrd="0" destOrd="0" presId="urn:microsoft.com/office/officeart/2005/8/layout/orgChart1"/>
    <dgm:cxn modelId="{C8179303-0F1F-476F-984D-448939F97C5C}" type="presParOf" srcId="{4B899767-2099-4E8B-8660-2DEDB159155F}" destId="{70EA40D5-618F-479A-B3E5-0852492A4844}" srcOrd="0" destOrd="0" presId="urn:microsoft.com/office/officeart/2005/8/layout/orgChart1"/>
    <dgm:cxn modelId="{18149313-0476-4CA7-9E16-C78219864E74}" type="presParOf" srcId="{4B899767-2099-4E8B-8660-2DEDB159155F}" destId="{A0AB47DB-7D91-4E93-86E3-3B74A71264AE}" srcOrd="1" destOrd="0" presId="urn:microsoft.com/office/officeart/2005/8/layout/orgChart1"/>
    <dgm:cxn modelId="{BD4D2BB7-5B71-4900-9D12-D35D37BC9A59}" type="presParOf" srcId="{715EA8E9-0BBB-404C-92C4-B464A12AC12E}" destId="{1BF9DA46-ED29-4917-BBFE-4FC7553EFEF8}" srcOrd="1" destOrd="0" presId="urn:microsoft.com/office/officeart/2005/8/layout/orgChart1"/>
    <dgm:cxn modelId="{16472BA3-A9C7-4045-AC6A-FA2536804EBC}" type="presParOf" srcId="{715EA8E9-0BBB-404C-92C4-B464A12AC12E}" destId="{5EC5E815-4722-4073-8243-96647D8724CA}" srcOrd="2" destOrd="0" presId="urn:microsoft.com/office/officeart/2005/8/layout/orgChart1"/>
    <dgm:cxn modelId="{478DB7CF-A9B1-4B11-8C21-5E294C38F00D}" type="presParOf" srcId="{97FE5DBB-3872-4F86-BF5B-331DA88423C3}" destId="{A087A435-88C7-4D46-8877-0993F248FADC}" srcOrd="4" destOrd="0" presId="urn:microsoft.com/office/officeart/2005/8/layout/orgChart1"/>
    <dgm:cxn modelId="{5BF51D0A-D230-443B-96F0-208473E1C44C}" type="presParOf" srcId="{97FE5DBB-3872-4F86-BF5B-331DA88423C3}" destId="{5B7084E3-B143-42DA-8BC6-75C5516B8D19}" srcOrd="5" destOrd="0" presId="urn:microsoft.com/office/officeart/2005/8/layout/orgChart1"/>
    <dgm:cxn modelId="{499B3446-7F3C-4337-ABE9-9F66A00A2CF8}" type="presParOf" srcId="{5B7084E3-B143-42DA-8BC6-75C5516B8D19}" destId="{D88BFED9-5F06-4064-B5DC-4D917D9BC214}" srcOrd="0" destOrd="0" presId="urn:microsoft.com/office/officeart/2005/8/layout/orgChart1"/>
    <dgm:cxn modelId="{0D032B34-4696-4B85-BDB1-DBEF6B0F79FB}" type="presParOf" srcId="{D88BFED9-5F06-4064-B5DC-4D917D9BC214}" destId="{25C9071E-977B-43DA-8E6E-AE7335F3BEB8}" srcOrd="0" destOrd="0" presId="urn:microsoft.com/office/officeart/2005/8/layout/orgChart1"/>
    <dgm:cxn modelId="{D8E6ACF1-DD55-433D-926E-AF2D8EC1648E}" type="presParOf" srcId="{D88BFED9-5F06-4064-B5DC-4D917D9BC214}" destId="{093B68CB-F6E0-408F-B761-358AACC990DC}" srcOrd="1" destOrd="0" presId="urn:microsoft.com/office/officeart/2005/8/layout/orgChart1"/>
    <dgm:cxn modelId="{8874110B-6BB7-4071-AB8C-F0DF4DB8389B}" type="presParOf" srcId="{5B7084E3-B143-42DA-8BC6-75C5516B8D19}" destId="{A989B28D-F056-45FE-9211-62DF238DE4C7}" srcOrd="1" destOrd="0" presId="urn:microsoft.com/office/officeart/2005/8/layout/orgChart1"/>
    <dgm:cxn modelId="{ECC29BCA-994F-4777-B6AB-41A69F9B5530}" type="presParOf" srcId="{5B7084E3-B143-42DA-8BC6-75C5516B8D19}" destId="{9643217E-D36E-4AF2-8993-A0288464E5E5}" srcOrd="2" destOrd="0" presId="urn:microsoft.com/office/officeart/2005/8/layout/orgChart1"/>
    <dgm:cxn modelId="{C3F6A378-CC6D-4048-AD3E-6DA8BB6FF637}" type="presParOf" srcId="{EC3C2C21-2E21-4DE2-B02C-371F52C2B6A3}" destId="{D9100F45-C619-4F3E-96EC-6BCA6A5B55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583D0D-A327-4B58-A389-210C62410B7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012DFDB-498A-4516-B66A-B3589F56F3B3}">
      <dgm:prSet phldrT="[Text]" custT="1"/>
      <dgm:spPr/>
      <dgm:t>
        <a:bodyPr/>
        <a:lstStyle/>
        <a:p>
          <a:r>
            <a:rPr lang="en-US" sz="1200" dirty="0" smtClean="0">
              <a:latin typeface="+mj-lt"/>
            </a:rPr>
            <a:t>Director 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r>
            <a:rPr lang="en-US" sz="1200" dirty="0" smtClean="0">
              <a:latin typeface="+mj-lt"/>
            </a:rPr>
            <a:t>Nick Kulyk </a:t>
          </a:r>
          <a:r>
            <a:rPr lang="en-US" sz="1200" dirty="0">
              <a:latin typeface="+mj-lt"/>
            </a:rPr>
            <a:t/>
          </a:r>
          <a:br>
            <a:rPr lang="en-US" sz="1200" dirty="0">
              <a:latin typeface="+mj-lt"/>
            </a:rPr>
          </a:b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54EBE-96A0-46DD-BAB3-D4064B152CCD}" type="parTrans" cxnId="{13B9F06D-3404-478B-8780-A466F6C0FA01}">
      <dgm:prSet/>
      <dgm:spPr/>
      <dgm:t>
        <a:bodyPr/>
        <a:lstStyle/>
        <a:p>
          <a:endParaRPr lang="en-US"/>
        </a:p>
      </dgm:t>
    </dgm:pt>
    <dgm:pt modelId="{FB327D8A-23F0-4E7E-8CF6-B3708539A988}" type="sibTrans" cxnId="{13B9F06D-3404-478B-8780-A466F6C0FA01}">
      <dgm:prSet/>
      <dgm:spPr/>
      <dgm:t>
        <a:bodyPr/>
        <a:lstStyle/>
        <a:p>
          <a:endParaRPr lang="en-US"/>
        </a:p>
      </dgm:t>
    </dgm:pt>
    <dgm:pt modelId="{0608D898-B163-489D-B9C7-B14E4575A312}">
      <dgm:prSet phldrT="[Text]" custT="1"/>
      <dgm:spPr/>
      <dgm:t>
        <a:bodyPr/>
        <a:lstStyle/>
        <a:p>
          <a:pPr algn="ctr"/>
          <a:r>
            <a:rPr lang="en-US" sz="1200" dirty="0" smtClean="0">
              <a:latin typeface="+mj-lt"/>
            </a:rPr>
            <a:t>Strategic Initiatives and Corporate Affairs</a:t>
          </a:r>
        </a:p>
        <a:p>
          <a:pPr algn="ctr"/>
          <a:r>
            <a:rPr lang="en-US" sz="1200" dirty="0" smtClean="0">
              <a:latin typeface="+mj-lt"/>
            </a:rPr>
            <a:t/>
          </a:r>
          <a:br>
            <a:rPr lang="en-US" sz="1200" dirty="0" smtClean="0">
              <a:latin typeface="+mj-lt"/>
            </a:rPr>
          </a:br>
          <a:r>
            <a:rPr lang="en-US" sz="1200" dirty="0" smtClean="0">
              <a:latin typeface="+mj-lt"/>
            </a:rPr>
            <a:t>Vacant</a:t>
          </a:r>
        </a:p>
        <a:p>
          <a:pPr algn="ctr"/>
          <a:r>
            <a:rPr lang="en-US" sz="1200" dirty="0" smtClean="0">
              <a:latin typeface="+mj-lt"/>
            </a:rPr>
            <a:t>Manager</a:t>
          </a:r>
          <a:endParaRPr lang="en-US" sz="1200" dirty="0">
            <a:latin typeface="+mj-lt"/>
          </a:endParaRPr>
        </a:p>
      </dgm:t>
    </dgm:pt>
    <dgm:pt modelId="{A3E7B80F-D82E-4546-9ED6-C7B018FC755A}" type="parTrans" cxnId="{A902FB58-DA3B-4C00-BD8A-FF69D9569927}">
      <dgm:prSet/>
      <dgm:spPr/>
      <dgm:t>
        <a:bodyPr/>
        <a:lstStyle/>
        <a:p>
          <a:endParaRPr lang="en-US"/>
        </a:p>
      </dgm:t>
    </dgm:pt>
    <dgm:pt modelId="{E51ECB12-2AAD-442E-B104-6122DC8AF7C1}" type="sibTrans" cxnId="{A902FB58-DA3B-4C00-BD8A-FF69D9569927}">
      <dgm:prSet/>
      <dgm:spPr/>
      <dgm:t>
        <a:bodyPr/>
        <a:lstStyle/>
        <a:p>
          <a:endParaRPr lang="en-US"/>
        </a:p>
      </dgm:t>
    </dgm:pt>
    <dgm:pt modelId="{2981F224-1C7E-42EE-A083-12A98E1C1124}">
      <dgm:prSet phldrT="[Text]" custT="1"/>
      <dgm:spPr/>
      <dgm:t>
        <a:bodyPr/>
        <a:lstStyle/>
        <a:p>
          <a:r>
            <a:rPr lang="en-US" sz="1200" dirty="0" smtClean="0">
              <a:latin typeface="+mj-lt"/>
            </a:rPr>
            <a:t>Fiscal Policy and Programs</a:t>
          </a:r>
        </a:p>
        <a:p>
          <a:endParaRPr lang="en-US" sz="1200" dirty="0" smtClean="0">
            <a:latin typeface="+mj-lt"/>
          </a:endParaRPr>
        </a:p>
        <a:p>
          <a:r>
            <a:rPr lang="en-US" sz="1200" dirty="0" smtClean="0">
              <a:latin typeface="+mj-lt"/>
            </a:rPr>
            <a:t>Myra Cruz Arado</a:t>
          </a:r>
        </a:p>
        <a:p>
          <a:r>
            <a:rPr lang="en-US" sz="1200" dirty="0" smtClean="0">
              <a:latin typeface="+mj-lt"/>
            </a:rPr>
            <a:t>Manager</a:t>
          </a:r>
          <a:endParaRPr lang="en-US" sz="1200" dirty="0">
            <a:latin typeface="+mj-lt"/>
          </a:endParaRPr>
        </a:p>
      </dgm:t>
    </dgm:pt>
    <dgm:pt modelId="{3C9820CC-8B36-4BFF-B788-58A274439EC9}" type="parTrans" cxnId="{9916A109-6716-4148-B6AC-7652693D9BB4}">
      <dgm:prSet/>
      <dgm:spPr/>
      <dgm:t>
        <a:bodyPr/>
        <a:lstStyle/>
        <a:p>
          <a:endParaRPr lang="en-US"/>
        </a:p>
      </dgm:t>
    </dgm:pt>
    <dgm:pt modelId="{327DCF2F-8787-4548-8A75-BFA4B59BABB2}" type="sibTrans" cxnId="{9916A109-6716-4148-B6AC-7652693D9BB4}">
      <dgm:prSet/>
      <dgm:spPr/>
      <dgm:t>
        <a:bodyPr/>
        <a:lstStyle/>
        <a:p>
          <a:endParaRPr lang="en-US"/>
        </a:p>
      </dgm:t>
    </dgm:pt>
    <dgm:pt modelId="{A2FF9240-E837-4B58-9909-C50CE5C108BB}" type="pres">
      <dgm:prSet presAssocID="{59583D0D-A327-4B58-A389-210C62410B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3C2C21-2E21-4DE2-B02C-371F52C2B6A3}" type="pres">
      <dgm:prSet presAssocID="{4012DFDB-498A-4516-B66A-B3589F56F3B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6FA61E-F971-448A-B73F-993761A4BBDF}" type="pres">
      <dgm:prSet presAssocID="{4012DFDB-498A-4516-B66A-B3589F56F3B3}" presName="rootComposite1" presStyleCnt="0"/>
      <dgm:spPr/>
      <dgm:t>
        <a:bodyPr/>
        <a:lstStyle/>
        <a:p>
          <a:endParaRPr lang="en-US"/>
        </a:p>
      </dgm:t>
    </dgm:pt>
    <dgm:pt modelId="{2D6AC045-17C3-412D-A5B2-782C9059E48D}" type="pres">
      <dgm:prSet presAssocID="{4012DFDB-498A-4516-B66A-B3589F56F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57F04-372B-4925-AB05-60ED506D1919}" type="pres">
      <dgm:prSet presAssocID="{4012DFDB-498A-4516-B66A-B3589F56F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7FE5DBB-3872-4F86-BF5B-331DA88423C3}" type="pres">
      <dgm:prSet presAssocID="{4012DFDB-498A-4516-B66A-B3589F56F3B3}" presName="hierChild2" presStyleCnt="0"/>
      <dgm:spPr/>
      <dgm:t>
        <a:bodyPr/>
        <a:lstStyle/>
        <a:p>
          <a:endParaRPr lang="en-US"/>
        </a:p>
      </dgm:t>
    </dgm:pt>
    <dgm:pt modelId="{80248C48-C125-45DA-9948-9E2DDCD7F416}" type="pres">
      <dgm:prSet presAssocID="{A3E7B80F-D82E-4546-9ED6-C7B018FC755A}" presName="Name37" presStyleLbl="parChTrans1D2" presStyleIdx="0" presStyleCnt="2"/>
      <dgm:spPr/>
      <dgm:t>
        <a:bodyPr/>
        <a:lstStyle/>
        <a:p>
          <a:endParaRPr lang="en-US"/>
        </a:p>
      </dgm:t>
    </dgm:pt>
    <dgm:pt modelId="{AAA5AC80-F00F-4246-93D7-74C66875F102}" type="pres">
      <dgm:prSet presAssocID="{0608D898-B163-489D-B9C7-B14E4575A3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DA025FB-FEB7-40AD-823D-F280FD3756D2}" type="pres">
      <dgm:prSet presAssocID="{0608D898-B163-489D-B9C7-B14E4575A312}" presName="rootComposite" presStyleCnt="0"/>
      <dgm:spPr/>
      <dgm:t>
        <a:bodyPr/>
        <a:lstStyle/>
        <a:p>
          <a:endParaRPr lang="en-US"/>
        </a:p>
      </dgm:t>
    </dgm:pt>
    <dgm:pt modelId="{34223183-6FAE-44FB-9777-95C74FF20918}" type="pres">
      <dgm:prSet presAssocID="{0608D898-B163-489D-B9C7-B14E4575A312}" presName="rootText" presStyleLbl="node2" presStyleIdx="0" presStyleCnt="2" custLinFactNeighborY="19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DDDEF3-B80B-4AF8-9DCC-3E7AF5A00B8C}" type="pres">
      <dgm:prSet presAssocID="{0608D898-B163-489D-B9C7-B14E4575A312}" presName="rootConnector" presStyleLbl="node2" presStyleIdx="0" presStyleCnt="2"/>
      <dgm:spPr/>
      <dgm:t>
        <a:bodyPr/>
        <a:lstStyle/>
        <a:p>
          <a:endParaRPr lang="en-US"/>
        </a:p>
      </dgm:t>
    </dgm:pt>
    <dgm:pt modelId="{DDD96D11-FD68-446D-8D9C-D3A676C87EB6}" type="pres">
      <dgm:prSet presAssocID="{0608D898-B163-489D-B9C7-B14E4575A312}" presName="hierChild4" presStyleCnt="0"/>
      <dgm:spPr/>
      <dgm:t>
        <a:bodyPr/>
        <a:lstStyle/>
        <a:p>
          <a:endParaRPr lang="en-US"/>
        </a:p>
      </dgm:t>
    </dgm:pt>
    <dgm:pt modelId="{AE60315A-3CB4-4D35-8129-41C32B65B86D}" type="pres">
      <dgm:prSet presAssocID="{0608D898-B163-489D-B9C7-B14E4575A312}" presName="hierChild5" presStyleCnt="0"/>
      <dgm:spPr/>
      <dgm:t>
        <a:bodyPr/>
        <a:lstStyle/>
        <a:p>
          <a:endParaRPr lang="en-US"/>
        </a:p>
      </dgm:t>
    </dgm:pt>
    <dgm:pt modelId="{A087A435-88C7-4D46-8877-0993F248FADC}" type="pres">
      <dgm:prSet presAssocID="{3C9820CC-8B36-4BFF-B788-58A274439EC9}" presName="Name37" presStyleLbl="parChTrans1D2" presStyleIdx="1" presStyleCnt="2"/>
      <dgm:spPr/>
      <dgm:t>
        <a:bodyPr/>
        <a:lstStyle/>
        <a:p>
          <a:endParaRPr lang="en-US"/>
        </a:p>
      </dgm:t>
    </dgm:pt>
    <dgm:pt modelId="{5B7084E3-B143-42DA-8BC6-75C5516B8D19}" type="pres">
      <dgm:prSet presAssocID="{2981F224-1C7E-42EE-A083-12A98E1C11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88BFED9-5F06-4064-B5DC-4D917D9BC214}" type="pres">
      <dgm:prSet presAssocID="{2981F224-1C7E-42EE-A083-12A98E1C1124}" presName="rootComposite" presStyleCnt="0"/>
      <dgm:spPr/>
      <dgm:t>
        <a:bodyPr/>
        <a:lstStyle/>
        <a:p>
          <a:endParaRPr lang="en-US"/>
        </a:p>
      </dgm:t>
    </dgm:pt>
    <dgm:pt modelId="{25C9071E-977B-43DA-8E6E-AE7335F3BEB8}" type="pres">
      <dgm:prSet presAssocID="{2981F224-1C7E-42EE-A083-12A98E1C1124}" presName="rootText" presStyleLbl="node2" presStyleIdx="1" presStyleCnt="2" custScaleX="104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3B68CB-F6E0-408F-B761-358AACC990DC}" type="pres">
      <dgm:prSet presAssocID="{2981F224-1C7E-42EE-A083-12A98E1C1124}" presName="rootConnector" presStyleLbl="node2" presStyleIdx="1" presStyleCnt="2"/>
      <dgm:spPr/>
      <dgm:t>
        <a:bodyPr/>
        <a:lstStyle/>
        <a:p>
          <a:endParaRPr lang="en-US"/>
        </a:p>
      </dgm:t>
    </dgm:pt>
    <dgm:pt modelId="{A989B28D-F056-45FE-9211-62DF238DE4C7}" type="pres">
      <dgm:prSet presAssocID="{2981F224-1C7E-42EE-A083-12A98E1C1124}" presName="hierChild4" presStyleCnt="0"/>
      <dgm:spPr/>
      <dgm:t>
        <a:bodyPr/>
        <a:lstStyle/>
        <a:p>
          <a:endParaRPr lang="en-US"/>
        </a:p>
      </dgm:t>
    </dgm:pt>
    <dgm:pt modelId="{9643217E-D36E-4AF2-8993-A0288464E5E5}" type="pres">
      <dgm:prSet presAssocID="{2981F224-1C7E-42EE-A083-12A98E1C1124}" presName="hierChild5" presStyleCnt="0"/>
      <dgm:spPr/>
      <dgm:t>
        <a:bodyPr/>
        <a:lstStyle/>
        <a:p>
          <a:endParaRPr lang="en-US"/>
        </a:p>
      </dgm:t>
    </dgm:pt>
    <dgm:pt modelId="{D9100F45-C619-4F3E-96EC-6BCA6A5B559F}" type="pres">
      <dgm:prSet presAssocID="{4012DFDB-498A-4516-B66A-B3589F56F3B3}" presName="hierChild3" presStyleCnt="0"/>
      <dgm:spPr/>
      <dgm:t>
        <a:bodyPr/>
        <a:lstStyle/>
        <a:p>
          <a:endParaRPr lang="en-US"/>
        </a:p>
      </dgm:t>
    </dgm:pt>
  </dgm:ptLst>
  <dgm:cxnLst>
    <dgm:cxn modelId="{6DD1A989-F549-439F-8D7D-489AF74151D3}" type="presOf" srcId="{0608D898-B163-489D-B9C7-B14E4575A312}" destId="{09DDDEF3-B80B-4AF8-9DCC-3E7AF5A00B8C}" srcOrd="1" destOrd="0" presId="urn:microsoft.com/office/officeart/2005/8/layout/orgChart1"/>
    <dgm:cxn modelId="{25282679-065B-46A5-938E-7CF0EF3BFD63}" type="presOf" srcId="{4012DFDB-498A-4516-B66A-B3589F56F3B3}" destId="{2D6AC045-17C3-412D-A5B2-782C9059E48D}" srcOrd="0" destOrd="0" presId="urn:microsoft.com/office/officeart/2005/8/layout/orgChart1"/>
    <dgm:cxn modelId="{210A6C0E-F1F5-41FF-86C4-4451C84FD615}" type="presOf" srcId="{59583D0D-A327-4B58-A389-210C62410B73}" destId="{A2FF9240-E837-4B58-9909-C50CE5C108BB}" srcOrd="0" destOrd="0" presId="urn:microsoft.com/office/officeart/2005/8/layout/orgChart1"/>
    <dgm:cxn modelId="{5E160197-6B20-4145-A504-37B07753D7C6}" type="presOf" srcId="{A3E7B80F-D82E-4546-9ED6-C7B018FC755A}" destId="{80248C48-C125-45DA-9948-9E2DDCD7F416}" srcOrd="0" destOrd="0" presId="urn:microsoft.com/office/officeart/2005/8/layout/orgChart1"/>
    <dgm:cxn modelId="{A902FB58-DA3B-4C00-BD8A-FF69D9569927}" srcId="{4012DFDB-498A-4516-B66A-B3589F56F3B3}" destId="{0608D898-B163-489D-B9C7-B14E4575A312}" srcOrd="0" destOrd="0" parTransId="{A3E7B80F-D82E-4546-9ED6-C7B018FC755A}" sibTransId="{E51ECB12-2AAD-442E-B104-6122DC8AF7C1}"/>
    <dgm:cxn modelId="{13B9F06D-3404-478B-8780-A466F6C0FA01}" srcId="{59583D0D-A327-4B58-A389-210C62410B73}" destId="{4012DFDB-498A-4516-B66A-B3589F56F3B3}" srcOrd="0" destOrd="0" parTransId="{71054EBE-96A0-46DD-BAB3-D4064B152CCD}" sibTransId="{FB327D8A-23F0-4E7E-8CF6-B3708539A988}"/>
    <dgm:cxn modelId="{22AD614F-ACED-4DF8-BF65-B6CCAD3C3619}" type="presOf" srcId="{0608D898-B163-489D-B9C7-B14E4575A312}" destId="{34223183-6FAE-44FB-9777-95C74FF20918}" srcOrd="0" destOrd="0" presId="urn:microsoft.com/office/officeart/2005/8/layout/orgChart1"/>
    <dgm:cxn modelId="{41E65C6E-B8ED-4B0C-A1C4-B6FBA5A467AD}" type="presOf" srcId="{4012DFDB-498A-4516-B66A-B3589F56F3B3}" destId="{90F57F04-372B-4925-AB05-60ED506D1919}" srcOrd="1" destOrd="0" presId="urn:microsoft.com/office/officeart/2005/8/layout/orgChart1"/>
    <dgm:cxn modelId="{3CC90D40-72A5-461C-87F2-361F05682AEE}" type="presOf" srcId="{3C9820CC-8B36-4BFF-B788-58A274439EC9}" destId="{A087A435-88C7-4D46-8877-0993F248FADC}" srcOrd="0" destOrd="0" presId="urn:microsoft.com/office/officeart/2005/8/layout/orgChart1"/>
    <dgm:cxn modelId="{41A6C7DA-260B-422D-A1AD-A8F1DD5E7DDA}" type="presOf" srcId="{2981F224-1C7E-42EE-A083-12A98E1C1124}" destId="{25C9071E-977B-43DA-8E6E-AE7335F3BEB8}" srcOrd="0" destOrd="0" presId="urn:microsoft.com/office/officeart/2005/8/layout/orgChart1"/>
    <dgm:cxn modelId="{6CBF245A-EBCB-4A60-B6BE-FD00E6C3D130}" type="presOf" srcId="{2981F224-1C7E-42EE-A083-12A98E1C1124}" destId="{093B68CB-F6E0-408F-B761-358AACC990DC}" srcOrd="1" destOrd="0" presId="urn:microsoft.com/office/officeart/2005/8/layout/orgChart1"/>
    <dgm:cxn modelId="{9916A109-6716-4148-B6AC-7652693D9BB4}" srcId="{4012DFDB-498A-4516-B66A-B3589F56F3B3}" destId="{2981F224-1C7E-42EE-A083-12A98E1C1124}" srcOrd="1" destOrd="0" parTransId="{3C9820CC-8B36-4BFF-B788-58A274439EC9}" sibTransId="{327DCF2F-8787-4548-8A75-BFA4B59BABB2}"/>
    <dgm:cxn modelId="{08F1C5F9-A6FB-4AA7-A6DD-DC3C981C81FE}" type="presParOf" srcId="{A2FF9240-E837-4B58-9909-C50CE5C108BB}" destId="{EC3C2C21-2E21-4DE2-B02C-371F52C2B6A3}" srcOrd="0" destOrd="0" presId="urn:microsoft.com/office/officeart/2005/8/layout/orgChart1"/>
    <dgm:cxn modelId="{07C77D4B-B807-403D-B647-1DD1BDDA0A11}" type="presParOf" srcId="{EC3C2C21-2E21-4DE2-B02C-371F52C2B6A3}" destId="{EB6FA61E-F971-448A-B73F-993761A4BBDF}" srcOrd="0" destOrd="0" presId="urn:microsoft.com/office/officeart/2005/8/layout/orgChart1"/>
    <dgm:cxn modelId="{529C043E-D61D-4ACB-A574-6B382212F1D3}" type="presParOf" srcId="{EB6FA61E-F971-448A-B73F-993761A4BBDF}" destId="{2D6AC045-17C3-412D-A5B2-782C9059E48D}" srcOrd="0" destOrd="0" presId="urn:microsoft.com/office/officeart/2005/8/layout/orgChart1"/>
    <dgm:cxn modelId="{4289653E-598C-482A-9C04-0BA391B03FAD}" type="presParOf" srcId="{EB6FA61E-F971-448A-B73F-993761A4BBDF}" destId="{90F57F04-372B-4925-AB05-60ED506D1919}" srcOrd="1" destOrd="0" presId="urn:microsoft.com/office/officeart/2005/8/layout/orgChart1"/>
    <dgm:cxn modelId="{E80EC277-62CE-4601-A89C-B0ACDAC93A31}" type="presParOf" srcId="{EC3C2C21-2E21-4DE2-B02C-371F52C2B6A3}" destId="{97FE5DBB-3872-4F86-BF5B-331DA88423C3}" srcOrd="1" destOrd="0" presId="urn:microsoft.com/office/officeart/2005/8/layout/orgChart1"/>
    <dgm:cxn modelId="{69AB9423-F78A-4EE0-9357-F990463AAC68}" type="presParOf" srcId="{97FE5DBB-3872-4F86-BF5B-331DA88423C3}" destId="{80248C48-C125-45DA-9948-9E2DDCD7F416}" srcOrd="0" destOrd="0" presId="urn:microsoft.com/office/officeart/2005/8/layout/orgChart1"/>
    <dgm:cxn modelId="{936ECF78-FB5C-488C-BFE5-9ED050241388}" type="presParOf" srcId="{97FE5DBB-3872-4F86-BF5B-331DA88423C3}" destId="{AAA5AC80-F00F-4246-93D7-74C66875F102}" srcOrd="1" destOrd="0" presId="urn:microsoft.com/office/officeart/2005/8/layout/orgChart1"/>
    <dgm:cxn modelId="{775077DE-CC78-4224-8665-8F41F04B3B6C}" type="presParOf" srcId="{AAA5AC80-F00F-4246-93D7-74C66875F102}" destId="{0DA025FB-FEB7-40AD-823D-F280FD3756D2}" srcOrd="0" destOrd="0" presId="urn:microsoft.com/office/officeart/2005/8/layout/orgChart1"/>
    <dgm:cxn modelId="{A4D91B35-D7EF-4955-AB9A-A22E69A633CD}" type="presParOf" srcId="{0DA025FB-FEB7-40AD-823D-F280FD3756D2}" destId="{34223183-6FAE-44FB-9777-95C74FF20918}" srcOrd="0" destOrd="0" presId="urn:microsoft.com/office/officeart/2005/8/layout/orgChart1"/>
    <dgm:cxn modelId="{0DC202BE-E82A-4AA5-A093-20AE54884761}" type="presParOf" srcId="{0DA025FB-FEB7-40AD-823D-F280FD3756D2}" destId="{09DDDEF3-B80B-4AF8-9DCC-3E7AF5A00B8C}" srcOrd="1" destOrd="0" presId="urn:microsoft.com/office/officeart/2005/8/layout/orgChart1"/>
    <dgm:cxn modelId="{46D6AFE9-5FC1-4FB5-BC09-AE18219D7495}" type="presParOf" srcId="{AAA5AC80-F00F-4246-93D7-74C66875F102}" destId="{DDD96D11-FD68-446D-8D9C-D3A676C87EB6}" srcOrd="1" destOrd="0" presId="urn:microsoft.com/office/officeart/2005/8/layout/orgChart1"/>
    <dgm:cxn modelId="{D8D9D233-C3E5-4A0E-949E-CC835D3F09D6}" type="presParOf" srcId="{AAA5AC80-F00F-4246-93D7-74C66875F102}" destId="{AE60315A-3CB4-4D35-8129-41C32B65B86D}" srcOrd="2" destOrd="0" presId="urn:microsoft.com/office/officeart/2005/8/layout/orgChart1"/>
    <dgm:cxn modelId="{478DB7CF-A9B1-4B11-8C21-5E294C38F00D}" type="presParOf" srcId="{97FE5DBB-3872-4F86-BF5B-331DA88423C3}" destId="{A087A435-88C7-4D46-8877-0993F248FADC}" srcOrd="2" destOrd="0" presId="urn:microsoft.com/office/officeart/2005/8/layout/orgChart1"/>
    <dgm:cxn modelId="{5BF51D0A-D230-443B-96F0-208473E1C44C}" type="presParOf" srcId="{97FE5DBB-3872-4F86-BF5B-331DA88423C3}" destId="{5B7084E3-B143-42DA-8BC6-75C5516B8D19}" srcOrd="3" destOrd="0" presId="urn:microsoft.com/office/officeart/2005/8/layout/orgChart1"/>
    <dgm:cxn modelId="{499B3446-7F3C-4337-ABE9-9F66A00A2CF8}" type="presParOf" srcId="{5B7084E3-B143-42DA-8BC6-75C5516B8D19}" destId="{D88BFED9-5F06-4064-B5DC-4D917D9BC214}" srcOrd="0" destOrd="0" presId="urn:microsoft.com/office/officeart/2005/8/layout/orgChart1"/>
    <dgm:cxn modelId="{0D032B34-4696-4B85-BDB1-DBEF6B0F79FB}" type="presParOf" srcId="{D88BFED9-5F06-4064-B5DC-4D917D9BC214}" destId="{25C9071E-977B-43DA-8E6E-AE7335F3BEB8}" srcOrd="0" destOrd="0" presId="urn:microsoft.com/office/officeart/2005/8/layout/orgChart1"/>
    <dgm:cxn modelId="{D8E6ACF1-DD55-433D-926E-AF2D8EC1648E}" type="presParOf" srcId="{D88BFED9-5F06-4064-B5DC-4D917D9BC214}" destId="{093B68CB-F6E0-408F-B761-358AACC990DC}" srcOrd="1" destOrd="0" presId="urn:microsoft.com/office/officeart/2005/8/layout/orgChart1"/>
    <dgm:cxn modelId="{8874110B-6BB7-4071-AB8C-F0DF4DB8389B}" type="presParOf" srcId="{5B7084E3-B143-42DA-8BC6-75C5516B8D19}" destId="{A989B28D-F056-45FE-9211-62DF238DE4C7}" srcOrd="1" destOrd="0" presId="urn:microsoft.com/office/officeart/2005/8/layout/orgChart1"/>
    <dgm:cxn modelId="{ECC29BCA-994F-4777-B6AB-41A69F9B5530}" type="presParOf" srcId="{5B7084E3-B143-42DA-8BC6-75C5516B8D19}" destId="{9643217E-D36E-4AF2-8993-A0288464E5E5}" srcOrd="2" destOrd="0" presId="urn:microsoft.com/office/officeart/2005/8/layout/orgChart1"/>
    <dgm:cxn modelId="{C3F6A378-CC6D-4048-AD3E-6DA8BB6FF637}" type="presParOf" srcId="{EC3C2C21-2E21-4DE2-B02C-371F52C2B6A3}" destId="{D9100F45-C619-4F3E-96EC-6BCA6A5B55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E3D68-B34F-44B4-AC3B-136DB0F45F0F}">
      <dsp:nvSpPr>
        <dsp:cNvPr id="0" name=""/>
        <dsp:cNvSpPr/>
      </dsp:nvSpPr>
      <dsp:spPr>
        <a:xfrm>
          <a:off x="3755081" y="1296465"/>
          <a:ext cx="91440" cy="5436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367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AC045-17C3-412D-A5B2-782C9059E48D}">
      <dsp:nvSpPr>
        <dsp:cNvPr id="0" name=""/>
        <dsp:cNvSpPr/>
      </dsp:nvSpPr>
      <dsp:spPr>
        <a:xfrm>
          <a:off x="2506339" y="2002"/>
          <a:ext cx="2588924" cy="129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Minister 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Derek Johnson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06339" y="2002"/>
        <a:ext cx="2588924" cy="1294462"/>
      </dsp:txXfrm>
    </dsp:sp>
    <dsp:sp modelId="{70EA40D5-618F-479A-B3E5-0852492A4844}">
      <dsp:nvSpPr>
        <dsp:cNvPr id="0" name=""/>
        <dsp:cNvSpPr/>
      </dsp:nvSpPr>
      <dsp:spPr>
        <a:xfrm>
          <a:off x="2506339" y="1840139"/>
          <a:ext cx="2588924" cy="1294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Deputy Minister 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Bruce Gray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endParaRPr lang="en-US" sz="1200" kern="1200" dirty="0">
            <a:latin typeface="+mj-lt"/>
          </a:endParaRPr>
        </a:p>
      </dsp:txBody>
      <dsp:txXfrm>
        <a:off x="2506339" y="1840139"/>
        <a:ext cx="2588924" cy="1294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7A435-88C7-4D46-8877-0993F248FADC}">
      <dsp:nvSpPr>
        <dsp:cNvPr id="0" name=""/>
        <dsp:cNvSpPr/>
      </dsp:nvSpPr>
      <dsp:spPr>
        <a:xfrm>
          <a:off x="3800801" y="1557795"/>
          <a:ext cx="2689094" cy="466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351"/>
              </a:lnTo>
              <a:lnTo>
                <a:pt x="2689094" y="233351"/>
              </a:lnTo>
              <a:lnTo>
                <a:pt x="2689094" y="46670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E3D68-B34F-44B4-AC3B-136DB0F45F0F}">
      <dsp:nvSpPr>
        <dsp:cNvPr id="0" name=""/>
        <dsp:cNvSpPr/>
      </dsp:nvSpPr>
      <dsp:spPr>
        <a:xfrm>
          <a:off x="3755081" y="1557795"/>
          <a:ext cx="91440" cy="466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670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48C48-C125-45DA-9948-9E2DDCD7F416}">
      <dsp:nvSpPr>
        <dsp:cNvPr id="0" name=""/>
        <dsp:cNvSpPr/>
      </dsp:nvSpPr>
      <dsp:spPr>
        <a:xfrm>
          <a:off x="1111706" y="1557795"/>
          <a:ext cx="2689094" cy="466702"/>
        </a:xfrm>
        <a:custGeom>
          <a:avLst/>
          <a:gdLst/>
          <a:ahLst/>
          <a:cxnLst/>
          <a:rect l="0" t="0" r="0" b="0"/>
          <a:pathLst>
            <a:path>
              <a:moveTo>
                <a:pt x="2689094" y="0"/>
              </a:moveTo>
              <a:lnTo>
                <a:pt x="2689094" y="233351"/>
              </a:lnTo>
              <a:lnTo>
                <a:pt x="0" y="233351"/>
              </a:lnTo>
              <a:lnTo>
                <a:pt x="0" y="46670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AC045-17C3-412D-A5B2-782C9059E48D}">
      <dsp:nvSpPr>
        <dsp:cNvPr id="0" name=""/>
        <dsp:cNvSpPr/>
      </dsp:nvSpPr>
      <dsp:spPr>
        <a:xfrm>
          <a:off x="2689605" y="446599"/>
          <a:ext cx="2222392" cy="1111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+mj-lt"/>
            </a:rPr>
            <a:t>Assistant Deputy Minister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David Neufeld</a:t>
          </a:r>
          <a:br>
            <a:rPr lang="en-US" sz="1200" kern="1200" dirty="0">
              <a:latin typeface="+mj-lt"/>
            </a:rPr>
          </a:b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9605" y="446599"/>
        <a:ext cx="2222392" cy="1111196"/>
      </dsp:txXfrm>
    </dsp:sp>
    <dsp:sp modelId="{34223183-6FAE-44FB-9777-95C74FF20918}">
      <dsp:nvSpPr>
        <dsp:cNvPr id="0" name=""/>
        <dsp:cNvSpPr/>
      </dsp:nvSpPr>
      <dsp:spPr>
        <a:xfrm>
          <a:off x="510" y="2024498"/>
          <a:ext cx="2222392" cy="1111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+mj-lt"/>
            </a:rPr>
            <a:t>Inspection and Technical Services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Cheryl Lashek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Director</a:t>
          </a:r>
          <a:br>
            <a:rPr lang="en-US" sz="1200" kern="1200" dirty="0">
              <a:latin typeface="+mj-lt"/>
            </a:rPr>
          </a:br>
          <a:endParaRPr lang="en-US" sz="1200" kern="1200" dirty="0">
            <a:latin typeface="+mj-lt"/>
          </a:endParaRPr>
        </a:p>
      </dsp:txBody>
      <dsp:txXfrm>
        <a:off x="510" y="2024498"/>
        <a:ext cx="2222392" cy="1111196"/>
      </dsp:txXfrm>
    </dsp:sp>
    <dsp:sp modelId="{70EA40D5-618F-479A-B3E5-0852492A4844}">
      <dsp:nvSpPr>
        <dsp:cNvPr id="0" name=""/>
        <dsp:cNvSpPr/>
      </dsp:nvSpPr>
      <dsp:spPr>
        <a:xfrm>
          <a:off x="2689605" y="2024498"/>
          <a:ext cx="2222392" cy="1111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+mj-lt"/>
            </a:rPr>
            <a:t>Community Planning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Stephen Walker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Director</a:t>
          </a:r>
          <a:br>
            <a:rPr lang="en-US" sz="1200" kern="1200" dirty="0">
              <a:latin typeface="+mj-lt"/>
            </a:rPr>
          </a:br>
          <a:endParaRPr lang="en-US" sz="1200" kern="1200" dirty="0">
            <a:latin typeface="+mj-lt"/>
          </a:endParaRPr>
        </a:p>
      </dsp:txBody>
      <dsp:txXfrm>
        <a:off x="2689605" y="2024498"/>
        <a:ext cx="2222392" cy="1111196"/>
      </dsp:txXfrm>
    </dsp:sp>
    <dsp:sp modelId="{25C9071E-977B-43DA-8E6E-AE7335F3BEB8}">
      <dsp:nvSpPr>
        <dsp:cNvPr id="0" name=""/>
        <dsp:cNvSpPr/>
      </dsp:nvSpPr>
      <dsp:spPr>
        <a:xfrm>
          <a:off x="5378700" y="2024498"/>
          <a:ext cx="2222392" cy="1111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+mj-lt"/>
            </a:rPr>
            <a:t>Community Development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Nadalene Khan Cooper</a:t>
          </a:r>
          <a:br>
            <a:rPr lang="en-US" sz="1200" kern="1200" dirty="0">
              <a:latin typeface="+mj-lt"/>
            </a:rPr>
          </a:br>
          <a:r>
            <a:rPr lang="en-US" sz="1200" kern="1200" dirty="0">
              <a:latin typeface="+mj-lt"/>
            </a:rPr>
            <a:t>A/Director</a:t>
          </a:r>
          <a:br>
            <a:rPr lang="en-US" sz="1200" kern="1200" dirty="0">
              <a:latin typeface="+mj-lt"/>
            </a:rPr>
          </a:br>
          <a:endParaRPr lang="en-US" sz="1200" kern="1200" dirty="0">
            <a:latin typeface="+mj-lt"/>
          </a:endParaRPr>
        </a:p>
      </dsp:txBody>
      <dsp:txXfrm>
        <a:off x="5378700" y="2024498"/>
        <a:ext cx="2222392" cy="11111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7A435-88C7-4D46-8877-0993F248FADC}">
      <dsp:nvSpPr>
        <dsp:cNvPr id="0" name=""/>
        <dsp:cNvSpPr/>
      </dsp:nvSpPr>
      <dsp:spPr>
        <a:xfrm>
          <a:off x="3800801" y="1437429"/>
          <a:ext cx="2706179" cy="458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53"/>
              </a:lnTo>
              <a:lnTo>
                <a:pt x="2706179" y="229453"/>
              </a:lnTo>
              <a:lnTo>
                <a:pt x="2706179" y="458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E3D68-B34F-44B4-AC3B-136DB0F45F0F}">
      <dsp:nvSpPr>
        <dsp:cNvPr id="0" name=""/>
        <dsp:cNvSpPr/>
      </dsp:nvSpPr>
      <dsp:spPr>
        <a:xfrm>
          <a:off x="3748831" y="1437429"/>
          <a:ext cx="91440" cy="442496"/>
        </a:xfrm>
        <a:custGeom>
          <a:avLst/>
          <a:gdLst/>
          <a:ahLst/>
          <a:cxnLst/>
          <a:rect l="0" t="0" r="0" b="0"/>
          <a:pathLst>
            <a:path>
              <a:moveTo>
                <a:pt x="51969" y="0"/>
              </a:moveTo>
              <a:lnTo>
                <a:pt x="51969" y="213042"/>
              </a:lnTo>
              <a:lnTo>
                <a:pt x="45720" y="213042"/>
              </a:lnTo>
              <a:lnTo>
                <a:pt x="45720" y="44249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48C48-C125-45DA-9948-9E2DDCD7F416}">
      <dsp:nvSpPr>
        <dsp:cNvPr id="0" name=""/>
        <dsp:cNvSpPr/>
      </dsp:nvSpPr>
      <dsp:spPr>
        <a:xfrm>
          <a:off x="1094622" y="1437429"/>
          <a:ext cx="2706179" cy="452952"/>
        </a:xfrm>
        <a:custGeom>
          <a:avLst/>
          <a:gdLst/>
          <a:ahLst/>
          <a:cxnLst/>
          <a:rect l="0" t="0" r="0" b="0"/>
          <a:pathLst>
            <a:path>
              <a:moveTo>
                <a:pt x="2706179" y="0"/>
              </a:moveTo>
              <a:lnTo>
                <a:pt x="2706179" y="223499"/>
              </a:lnTo>
              <a:lnTo>
                <a:pt x="0" y="223499"/>
              </a:lnTo>
              <a:lnTo>
                <a:pt x="0" y="4529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AC045-17C3-412D-A5B2-782C9059E48D}">
      <dsp:nvSpPr>
        <dsp:cNvPr id="0" name=""/>
        <dsp:cNvSpPr/>
      </dsp:nvSpPr>
      <dsp:spPr>
        <a:xfrm>
          <a:off x="2708163" y="344791"/>
          <a:ext cx="2185275" cy="1092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Fire Commissioner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Ryan Schenk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08163" y="344791"/>
        <a:ext cx="2185275" cy="1092637"/>
      </dsp:txXfrm>
    </dsp:sp>
    <dsp:sp modelId="{34223183-6FAE-44FB-9777-95C74FF20918}">
      <dsp:nvSpPr>
        <dsp:cNvPr id="0" name=""/>
        <dsp:cNvSpPr/>
      </dsp:nvSpPr>
      <dsp:spPr>
        <a:xfrm>
          <a:off x="1984" y="1890382"/>
          <a:ext cx="2185275" cy="1092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latin typeface="+mj-lt"/>
            </a:rPr>
            <a:t>Municipal Support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Rob Pike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Deputy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+mj-lt"/>
            </a:rPr>
            <a:t>Fire Commissioner</a:t>
          </a:r>
          <a:endParaRPr lang="en-US" sz="1200" kern="1200" dirty="0">
            <a:latin typeface="+mj-lt"/>
          </a:endParaRPr>
        </a:p>
      </dsp:txBody>
      <dsp:txXfrm>
        <a:off x="1984" y="1890382"/>
        <a:ext cx="2185275" cy="1092637"/>
      </dsp:txXfrm>
    </dsp:sp>
    <dsp:sp modelId="{70EA40D5-618F-479A-B3E5-0852492A4844}">
      <dsp:nvSpPr>
        <dsp:cNvPr id="0" name=""/>
        <dsp:cNvSpPr/>
      </dsp:nvSpPr>
      <dsp:spPr>
        <a:xfrm>
          <a:off x="2639917" y="1879925"/>
          <a:ext cx="2309267" cy="1092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latin typeface="+mj-lt"/>
            </a:rPr>
            <a:t>Manitoba Emergency Services College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Brenda Popko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Deputy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+mj-lt"/>
            </a:rPr>
            <a:t>Fire Commissioner</a:t>
          </a:r>
          <a:endParaRPr lang="en-US" sz="1200" kern="1200" dirty="0">
            <a:latin typeface="+mj-lt"/>
          </a:endParaRPr>
        </a:p>
      </dsp:txBody>
      <dsp:txXfrm>
        <a:off x="2639917" y="1879925"/>
        <a:ext cx="2309267" cy="1092637"/>
      </dsp:txXfrm>
    </dsp:sp>
    <dsp:sp modelId="{25C9071E-977B-43DA-8E6E-AE7335F3BEB8}">
      <dsp:nvSpPr>
        <dsp:cNvPr id="0" name=""/>
        <dsp:cNvSpPr/>
      </dsp:nvSpPr>
      <dsp:spPr>
        <a:xfrm>
          <a:off x="5414343" y="1896336"/>
          <a:ext cx="2185275" cy="1092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latin typeface="+mj-lt"/>
            </a:rPr>
            <a:t>Operational Response Programs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Vacant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+mj-lt"/>
            </a:rPr>
            <a:t>Deputy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+mj-lt"/>
            </a:rPr>
            <a:t>Fire Commissioner</a:t>
          </a:r>
          <a:endParaRPr lang="en-US" sz="1200" kern="1200" dirty="0">
            <a:latin typeface="+mj-lt"/>
          </a:endParaRPr>
        </a:p>
      </dsp:txBody>
      <dsp:txXfrm>
        <a:off x="5414343" y="1896336"/>
        <a:ext cx="2185275" cy="1092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53636-9121-4680-B1A6-E7C0092666BF}">
      <dsp:nvSpPr>
        <dsp:cNvPr id="0" name=""/>
        <dsp:cNvSpPr/>
      </dsp:nvSpPr>
      <dsp:spPr>
        <a:xfrm>
          <a:off x="1424559" y="387743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Manitoba Emergency Services College</a:t>
          </a:r>
          <a:endParaRPr lang="en-US" sz="1200" kern="1200" dirty="0"/>
        </a:p>
      </dsp:txBody>
      <dsp:txXfrm>
        <a:off x="1656314" y="387743"/>
        <a:ext cx="1216715" cy="966130"/>
      </dsp:txXfrm>
    </dsp:sp>
    <dsp:sp modelId="{C49FE31C-17D6-4DE6-B33C-A570C089650E}">
      <dsp:nvSpPr>
        <dsp:cNvPr id="0" name=""/>
        <dsp:cNvSpPr/>
      </dsp:nvSpPr>
      <dsp:spPr>
        <a:xfrm>
          <a:off x="1424559" y="135387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Public Firefighter Paramedic Program</a:t>
          </a:r>
          <a:endParaRPr lang="en-US" sz="1200" kern="1200" dirty="0"/>
        </a:p>
      </dsp:txBody>
      <dsp:txXfrm>
        <a:off x="1656314" y="1353874"/>
        <a:ext cx="1216715" cy="966130"/>
      </dsp:txXfrm>
    </dsp:sp>
    <dsp:sp modelId="{8DFE4F44-CB50-4B3D-99F8-4D943B2796DA}">
      <dsp:nvSpPr>
        <dsp:cNvPr id="0" name=""/>
        <dsp:cNvSpPr/>
      </dsp:nvSpPr>
      <dsp:spPr>
        <a:xfrm>
          <a:off x="1424559" y="232000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Firefighter Services Training</a:t>
          </a:r>
          <a:endParaRPr lang="en-US" sz="1200" kern="1200" dirty="0"/>
        </a:p>
      </dsp:txBody>
      <dsp:txXfrm>
        <a:off x="1656314" y="2320004"/>
        <a:ext cx="1216715" cy="966130"/>
      </dsp:txXfrm>
    </dsp:sp>
    <dsp:sp modelId="{0CE3E73E-6655-4C03-BE79-2FC155EABD07}">
      <dsp:nvSpPr>
        <dsp:cNvPr id="0" name=""/>
        <dsp:cNvSpPr/>
      </dsp:nvSpPr>
      <dsp:spPr>
        <a:xfrm>
          <a:off x="1424559" y="328613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Technical Response Training</a:t>
          </a:r>
          <a:endParaRPr lang="en-US" sz="1200" kern="1200" dirty="0"/>
        </a:p>
      </dsp:txBody>
      <dsp:txXfrm>
        <a:off x="1656314" y="3286134"/>
        <a:ext cx="1216715" cy="966130"/>
      </dsp:txXfrm>
    </dsp:sp>
    <dsp:sp modelId="{34FCB43E-33EC-4C18-8F95-5F9C3B819639}">
      <dsp:nvSpPr>
        <dsp:cNvPr id="0" name=""/>
        <dsp:cNvSpPr/>
      </dsp:nvSpPr>
      <dsp:spPr>
        <a:xfrm>
          <a:off x="652041" y="1484"/>
          <a:ext cx="965647" cy="9656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Education and Training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793457" y="142900"/>
        <a:ext cx="682815" cy="682815"/>
      </dsp:txXfrm>
    </dsp:sp>
    <dsp:sp modelId="{2BAF9081-EBB6-4B10-BAF7-C07D099F6EBF}">
      <dsp:nvSpPr>
        <dsp:cNvPr id="0" name=""/>
        <dsp:cNvSpPr/>
      </dsp:nvSpPr>
      <dsp:spPr>
        <a:xfrm>
          <a:off x="3838678" y="387743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Fire Prevention Programming</a:t>
          </a:r>
          <a:endParaRPr lang="en-US" sz="1200" kern="1200" dirty="0"/>
        </a:p>
      </dsp:txBody>
      <dsp:txXfrm>
        <a:off x="4070433" y="387743"/>
        <a:ext cx="1216715" cy="966130"/>
      </dsp:txXfrm>
    </dsp:sp>
    <dsp:sp modelId="{34274CA3-5A6D-4E69-BE84-6B5F2D34EB84}">
      <dsp:nvSpPr>
        <dsp:cNvPr id="0" name=""/>
        <dsp:cNvSpPr/>
      </dsp:nvSpPr>
      <dsp:spPr>
        <a:xfrm>
          <a:off x="3838678" y="135387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Fire Inspections of Crown owned Infrastructure</a:t>
          </a:r>
          <a:endParaRPr lang="en-US" sz="1200" kern="1200" dirty="0"/>
        </a:p>
      </dsp:txBody>
      <dsp:txXfrm>
        <a:off x="4070433" y="1353874"/>
        <a:ext cx="1216715" cy="966130"/>
      </dsp:txXfrm>
    </dsp:sp>
    <dsp:sp modelId="{DA825582-5118-4A82-842D-743E8F6DFA9A}">
      <dsp:nvSpPr>
        <dsp:cNvPr id="0" name=""/>
        <dsp:cNvSpPr/>
      </dsp:nvSpPr>
      <dsp:spPr>
        <a:xfrm>
          <a:off x="3838678" y="232000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Regulatory oversight of Municipal Fire Protection Obligations</a:t>
          </a:r>
          <a:endParaRPr lang="en-US" sz="1200" kern="1200" dirty="0"/>
        </a:p>
      </dsp:txBody>
      <dsp:txXfrm>
        <a:off x="4070433" y="2320004"/>
        <a:ext cx="1216715" cy="966130"/>
      </dsp:txXfrm>
    </dsp:sp>
    <dsp:sp modelId="{DE7A77EE-6B89-4A6C-AAF2-2FDB2BF4780D}">
      <dsp:nvSpPr>
        <dsp:cNvPr id="0" name=""/>
        <dsp:cNvSpPr/>
      </dsp:nvSpPr>
      <dsp:spPr>
        <a:xfrm>
          <a:off x="3838678" y="328613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Support to Municipalities</a:t>
          </a:r>
          <a:endParaRPr lang="en-US" sz="1200" kern="1200" dirty="0"/>
        </a:p>
      </dsp:txBody>
      <dsp:txXfrm>
        <a:off x="4070433" y="3286134"/>
        <a:ext cx="1216715" cy="966130"/>
      </dsp:txXfrm>
    </dsp:sp>
    <dsp:sp modelId="{A835E4D3-0C93-4CE8-8FB0-6022A91B2DB9}">
      <dsp:nvSpPr>
        <dsp:cNvPr id="0" name=""/>
        <dsp:cNvSpPr/>
      </dsp:nvSpPr>
      <dsp:spPr>
        <a:xfrm>
          <a:off x="3066160" y="1484"/>
          <a:ext cx="965647" cy="9656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Municipal Support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207576" y="142900"/>
        <a:ext cx="682815" cy="682815"/>
      </dsp:txXfrm>
    </dsp:sp>
    <dsp:sp modelId="{4AD6A2B5-CB9A-48F0-AD54-4202386609A9}">
      <dsp:nvSpPr>
        <dsp:cNvPr id="0" name=""/>
        <dsp:cNvSpPr/>
      </dsp:nvSpPr>
      <dsp:spPr>
        <a:xfrm>
          <a:off x="6252797" y="387743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Provincial Search and Rescue Coordination</a:t>
          </a:r>
          <a:endParaRPr lang="en-US" sz="1200" kern="1200" dirty="0"/>
        </a:p>
      </dsp:txBody>
      <dsp:txXfrm>
        <a:off x="6484552" y="387743"/>
        <a:ext cx="1216715" cy="966130"/>
      </dsp:txXfrm>
    </dsp:sp>
    <dsp:sp modelId="{858B2813-2030-4C60-9CFF-0A583CC0CD2B}">
      <dsp:nvSpPr>
        <dsp:cNvPr id="0" name=""/>
        <dsp:cNvSpPr/>
      </dsp:nvSpPr>
      <dsp:spPr>
        <a:xfrm>
          <a:off x="6252797" y="135387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/>
            <a:t>Canada’s </a:t>
          </a:r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/>
            <a:t>Task Force 4 Administration</a:t>
          </a:r>
          <a:endParaRPr lang="en-US" sz="1200" kern="1200" dirty="0"/>
        </a:p>
      </dsp:txBody>
      <dsp:txXfrm>
        <a:off x="6484552" y="1353874"/>
        <a:ext cx="1216715" cy="966130"/>
      </dsp:txXfrm>
    </dsp:sp>
    <dsp:sp modelId="{F6E7FFDA-A621-44E1-B572-9BAA33D538B9}">
      <dsp:nvSpPr>
        <dsp:cNvPr id="0" name=""/>
        <dsp:cNvSpPr/>
      </dsp:nvSpPr>
      <dsp:spPr>
        <a:xfrm>
          <a:off x="6252797" y="232000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Incident Management and Tactical Response</a:t>
          </a:r>
          <a:endParaRPr lang="en-US" sz="1200" kern="1200" dirty="0"/>
        </a:p>
      </dsp:txBody>
      <dsp:txXfrm>
        <a:off x="6484552" y="2320004"/>
        <a:ext cx="1216715" cy="966130"/>
      </dsp:txXfrm>
    </dsp:sp>
    <dsp:sp modelId="{E64F1503-A91F-4BC9-AAAB-6E089F255ACF}">
      <dsp:nvSpPr>
        <dsp:cNvPr id="0" name=""/>
        <dsp:cNvSpPr/>
      </dsp:nvSpPr>
      <dsp:spPr>
        <a:xfrm>
          <a:off x="6252797" y="3286134"/>
          <a:ext cx="1448471" cy="966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Fire Investigations </a:t>
          </a:r>
          <a:endParaRPr lang="en-US" sz="1200" kern="1200" dirty="0"/>
        </a:p>
      </dsp:txBody>
      <dsp:txXfrm>
        <a:off x="6484552" y="3286134"/>
        <a:ext cx="1216715" cy="966130"/>
      </dsp:txXfrm>
    </dsp:sp>
    <dsp:sp modelId="{02BB2177-22FD-4388-83EE-C050F8DCE01C}">
      <dsp:nvSpPr>
        <dsp:cNvPr id="0" name=""/>
        <dsp:cNvSpPr/>
      </dsp:nvSpPr>
      <dsp:spPr>
        <a:xfrm>
          <a:off x="5480279" y="1484"/>
          <a:ext cx="965647" cy="9656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000" kern="1200" dirty="0" smtClean="0">
              <a:solidFill>
                <a:schemeClr val="tx1"/>
              </a:solidFill>
            </a:rPr>
            <a:t>Operational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000" kern="1200" dirty="0" smtClean="0">
              <a:solidFill>
                <a:schemeClr val="tx1"/>
              </a:solidFill>
            </a:rPr>
            <a:t>Response Programs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5621695" y="142900"/>
        <a:ext cx="682815" cy="682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7A435-88C7-4D46-8877-0993F248FADC}">
      <dsp:nvSpPr>
        <dsp:cNvPr id="0" name=""/>
        <dsp:cNvSpPr/>
      </dsp:nvSpPr>
      <dsp:spPr>
        <a:xfrm>
          <a:off x="3800801" y="1303213"/>
          <a:ext cx="2740311" cy="444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390"/>
              </a:lnTo>
              <a:lnTo>
                <a:pt x="2740311" y="222390"/>
              </a:lnTo>
              <a:lnTo>
                <a:pt x="2740311" y="44478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E3D68-B34F-44B4-AC3B-136DB0F45F0F}">
      <dsp:nvSpPr>
        <dsp:cNvPr id="0" name=""/>
        <dsp:cNvSpPr/>
      </dsp:nvSpPr>
      <dsp:spPr>
        <a:xfrm>
          <a:off x="3755081" y="1303213"/>
          <a:ext cx="91440" cy="4390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900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48C48-C125-45DA-9948-9E2DDCD7F416}">
      <dsp:nvSpPr>
        <dsp:cNvPr id="0" name=""/>
        <dsp:cNvSpPr/>
      </dsp:nvSpPr>
      <dsp:spPr>
        <a:xfrm>
          <a:off x="1060490" y="1303213"/>
          <a:ext cx="2740311" cy="439008"/>
        </a:xfrm>
        <a:custGeom>
          <a:avLst/>
          <a:gdLst/>
          <a:ahLst/>
          <a:cxnLst/>
          <a:rect l="0" t="0" r="0" b="0"/>
          <a:pathLst>
            <a:path>
              <a:moveTo>
                <a:pt x="2740311" y="0"/>
              </a:moveTo>
              <a:lnTo>
                <a:pt x="2740311" y="216618"/>
              </a:lnTo>
              <a:lnTo>
                <a:pt x="0" y="216618"/>
              </a:lnTo>
              <a:lnTo>
                <a:pt x="0" y="43900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AC045-17C3-412D-A5B2-782C9059E48D}">
      <dsp:nvSpPr>
        <dsp:cNvPr id="0" name=""/>
        <dsp:cNvSpPr/>
      </dsp:nvSpPr>
      <dsp:spPr>
        <a:xfrm>
          <a:off x="2741801" y="364251"/>
          <a:ext cx="2118000" cy="9389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 dirty="0" smtClean="0">
            <a:latin typeface="+mj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>
              <a:latin typeface="+mj-lt"/>
            </a:rPr>
            <a:t>Assistant Deputy Minister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Lesley McFarlane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41801" y="364251"/>
        <a:ext cx="2118000" cy="938962"/>
      </dsp:txXfrm>
    </dsp:sp>
    <dsp:sp modelId="{34223183-6FAE-44FB-9777-95C74FF20918}">
      <dsp:nvSpPr>
        <dsp:cNvPr id="0" name=""/>
        <dsp:cNvSpPr/>
      </dsp:nvSpPr>
      <dsp:spPr>
        <a:xfrm>
          <a:off x="1490" y="1742222"/>
          <a:ext cx="2118000" cy="1059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spcBef>
              <a:spcPct val="0"/>
            </a:spcBef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Municipal Governance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Prabal Ghosh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</a:t>
          </a:r>
        </a:p>
      </dsp:txBody>
      <dsp:txXfrm>
        <a:off x="1490" y="1742222"/>
        <a:ext cx="2118000" cy="1059000"/>
      </dsp:txXfrm>
    </dsp:sp>
    <dsp:sp modelId="{70EA40D5-618F-479A-B3E5-0852492A4844}">
      <dsp:nvSpPr>
        <dsp:cNvPr id="0" name=""/>
        <dsp:cNvSpPr/>
      </dsp:nvSpPr>
      <dsp:spPr>
        <a:xfrm>
          <a:off x="2564270" y="1742222"/>
          <a:ext cx="2473061" cy="1059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spcBef>
              <a:spcPct val="0"/>
            </a:spcBef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Municipal Assessment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Lloyd Funk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CA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Director, Provincial Municipal Assessor </a:t>
          </a:r>
        </a:p>
      </dsp:txBody>
      <dsp:txXfrm>
        <a:off x="2564270" y="1742222"/>
        <a:ext cx="2473061" cy="1059000"/>
      </dsp:txXfrm>
    </dsp:sp>
    <dsp:sp modelId="{25C9071E-977B-43DA-8E6E-AE7335F3BEB8}">
      <dsp:nvSpPr>
        <dsp:cNvPr id="0" name=""/>
        <dsp:cNvSpPr/>
      </dsp:nvSpPr>
      <dsp:spPr>
        <a:xfrm>
          <a:off x="5482112" y="1747993"/>
          <a:ext cx="2118000" cy="1059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Information Systems</a:t>
          </a:r>
        </a:p>
        <a:p>
          <a:pPr lvl="0" algn="ctr" defTabSz="533400">
            <a:spcBef>
              <a:spcPct val="0"/>
            </a:spcBef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Darren Brothers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200" kern="1200" dirty="0">
            <a:latin typeface="+mj-lt"/>
          </a:endParaRPr>
        </a:p>
      </dsp:txBody>
      <dsp:txXfrm>
        <a:off x="5482112" y="1747993"/>
        <a:ext cx="2118000" cy="1059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7A435-88C7-4D46-8877-0993F248FADC}">
      <dsp:nvSpPr>
        <dsp:cNvPr id="0" name=""/>
        <dsp:cNvSpPr/>
      </dsp:nvSpPr>
      <dsp:spPr>
        <a:xfrm>
          <a:off x="3705062" y="1273317"/>
          <a:ext cx="1537790" cy="533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889"/>
              </a:lnTo>
              <a:lnTo>
                <a:pt x="1537790" y="266889"/>
              </a:lnTo>
              <a:lnTo>
                <a:pt x="1537790" y="53377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48C48-C125-45DA-9948-9E2DDCD7F416}">
      <dsp:nvSpPr>
        <dsp:cNvPr id="0" name=""/>
        <dsp:cNvSpPr/>
      </dsp:nvSpPr>
      <dsp:spPr>
        <a:xfrm>
          <a:off x="2105976" y="1273317"/>
          <a:ext cx="1599086" cy="536194"/>
        </a:xfrm>
        <a:custGeom>
          <a:avLst/>
          <a:gdLst/>
          <a:ahLst/>
          <a:cxnLst/>
          <a:rect l="0" t="0" r="0" b="0"/>
          <a:pathLst>
            <a:path>
              <a:moveTo>
                <a:pt x="1599086" y="0"/>
              </a:moveTo>
              <a:lnTo>
                <a:pt x="1599086" y="269305"/>
              </a:lnTo>
              <a:lnTo>
                <a:pt x="0" y="269305"/>
              </a:lnTo>
              <a:lnTo>
                <a:pt x="0" y="53619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AC045-17C3-412D-A5B2-782C9059E48D}">
      <dsp:nvSpPr>
        <dsp:cNvPr id="0" name=""/>
        <dsp:cNvSpPr/>
      </dsp:nvSpPr>
      <dsp:spPr>
        <a:xfrm>
          <a:off x="2434160" y="2416"/>
          <a:ext cx="2541803" cy="12709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Director 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r>
            <a:rPr lang="en-US" sz="1200" kern="1200" dirty="0" smtClean="0">
              <a:latin typeface="+mj-lt"/>
            </a:rPr>
            <a:t>Nick Kulyk </a:t>
          </a:r>
          <a:r>
            <a:rPr lang="en-US" sz="1200" kern="1200" dirty="0">
              <a:latin typeface="+mj-lt"/>
            </a:rPr>
            <a:t/>
          </a:r>
          <a:br>
            <a:rPr lang="en-US" sz="1200" kern="1200" dirty="0">
              <a:latin typeface="+mj-lt"/>
            </a:rPr>
          </a:b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4160" y="2416"/>
        <a:ext cx="2541803" cy="1270901"/>
      </dsp:txXfrm>
    </dsp:sp>
    <dsp:sp modelId="{34223183-6FAE-44FB-9777-95C74FF20918}">
      <dsp:nvSpPr>
        <dsp:cNvPr id="0" name=""/>
        <dsp:cNvSpPr/>
      </dsp:nvSpPr>
      <dsp:spPr>
        <a:xfrm>
          <a:off x="835074" y="1809512"/>
          <a:ext cx="2541803" cy="12709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Strategic Initiatives and Corporate Affairs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/>
          </a:r>
          <a:br>
            <a:rPr lang="en-US" sz="1200" kern="1200" dirty="0" smtClean="0">
              <a:latin typeface="+mj-lt"/>
            </a:rPr>
          </a:br>
          <a:r>
            <a:rPr lang="en-US" sz="1200" kern="1200" dirty="0" smtClean="0">
              <a:latin typeface="+mj-lt"/>
            </a:rPr>
            <a:t>Vacant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Manager</a:t>
          </a:r>
          <a:endParaRPr lang="en-US" sz="1200" kern="1200" dirty="0">
            <a:latin typeface="+mj-lt"/>
          </a:endParaRPr>
        </a:p>
      </dsp:txBody>
      <dsp:txXfrm>
        <a:off x="835074" y="1809512"/>
        <a:ext cx="2541803" cy="1270901"/>
      </dsp:txXfrm>
    </dsp:sp>
    <dsp:sp modelId="{25C9071E-977B-43DA-8E6E-AE7335F3BEB8}">
      <dsp:nvSpPr>
        <dsp:cNvPr id="0" name=""/>
        <dsp:cNvSpPr/>
      </dsp:nvSpPr>
      <dsp:spPr>
        <a:xfrm>
          <a:off x="3910656" y="1807096"/>
          <a:ext cx="2664394" cy="12709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Fiscal Policy and Programs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latin typeface="+mj-lt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Myra Cruz Arado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j-lt"/>
            </a:rPr>
            <a:t>Manager</a:t>
          </a:r>
          <a:endParaRPr lang="en-US" sz="1200" kern="1200" dirty="0">
            <a:latin typeface="+mj-lt"/>
          </a:endParaRPr>
        </a:p>
      </dsp:txBody>
      <dsp:txXfrm>
        <a:off x="3910656" y="1807096"/>
        <a:ext cx="2664394" cy="127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C88C4-9FF2-4A83-A5C2-ED43C6BDD88E}" type="datetimeFigureOut">
              <a:rPr lang="en-CA" smtClean="0"/>
              <a:t>2021-03-12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88F5B-5E39-4AAE-8D94-94C1FE5ED04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7637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5F898-6F76-2B43-95E5-D4D3A2BA23D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58AE1-5F02-184D-94E7-639D4846A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6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9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65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1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4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12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629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CA" sz="14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35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92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38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58AE1-5F02-184D-94E7-639D4846AA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9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28868" y="3586091"/>
            <a:ext cx="7275444" cy="820261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600" b="1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728868" y="4406352"/>
            <a:ext cx="6096000" cy="622852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9143998" cy="687215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900" dirty="0" smtClean="0"/>
              <a:t>Confidential – Advice to Cabinet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B5A9656-A70B-4F0B-860D-B0899071C6C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B5A9656-A70B-4F0B-860D-B0899071C6C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1463" y="758825"/>
            <a:ext cx="2058987" cy="576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758825"/>
            <a:ext cx="6024563" cy="576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356" y="1076873"/>
            <a:ext cx="802474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900" dirty="0" smtClean="0"/>
              <a:t>Confidential – Advice to Cabinet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B5A9656-A70B-4F0B-860D-B0899071C6C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850" y="2149475"/>
            <a:ext cx="4038600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2149475"/>
            <a:ext cx="4038600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B5A9656-A70B-4F0B-860D-B0899071C6C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B5A9656-A70B-4F0B-860D-B0899071C6C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B5A9656-A70B-4F0B-860D-B0899071C6C8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z="1000" dirty="0" smtClean="0"/>
              <a:t>Confidential – Advice to Cabinet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72154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9356" y="944353"/>
            <a:ext cx="80247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9356" y="2321752"/>
            <a:ext cx="8031093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649356" y="6480699"/>
            <a:ext cx="1987312" cy="216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CA" dirty="0" smtClean="0"/>
              <a:t>Confidential – Advice to Cabinet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4488630" y="6462944"/>
            <a:ext cx="346193" cy="233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ctr"/>
            <a:fld id="{1B5A9656-A70B-4F0B-860D-B0899071C6C8}" type="slidenum">
              <a:rPr lang="en-CA" smtClean="0"/>
              <a:pPr algn="ctr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i="0">
          <a:solidFill>
            <a:schemeClr val="tx2"/>
          </a:solidFill>
          <a:latin typeface="Georgia" charset="0"/>
          <a:ea typeface="Georgia" charset="0"/>
          <a:cs typeface="Georgia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inmr@leg.gov.mb.ca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hyperlink" Target="mailto:dmmr@leg.gov.mb.c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mb.ca/mr/contactus/pubs/crp_office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mb.ca/grants/grant-name.html" TargetMode="External"/><Relationship Id="rId4" Type="http://schemas.openxmlformats.org/officeDocument/2006/relationships/hyperlink" Target="https://firecomm.gov.mb.ca/itsm_main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mrmca@gov.mb.ca" TargetMode="Externa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hyperlink" Target="https://www.gov.mb.ca/mr/mfas/index.html" TargetMode="External"/><Relationship Id="rId5" Type="http://schemas.openxmlformats.org/officeDocument/2006/relationships/diagramQuickStyle" Target="../diagrams/quickStyle5.xml"/><Relationship Id="rId10" Type="http://schemas.openxmlformats.org/officeDocument/2006/relationships/hyperlink" Target="https://web22.gov.mb.ca/mao/subscriber/login.aspx" TargetMode="External"/><Relationship Id="rId4" Type="http://schemas.openxmlformats.org/officeDocument/2006/relationships/diagramLayout" Target="../diagrams/layout5.xml"/><Relationship Id="rId9" Type="http://schemas.openxmlformats.org/officeDocument/2006/relationships/hyperlink" Target="mailto:assessment@gov.mb.ca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MRFSP@gov.mb.ca" TargetMode="Externa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868" y="2201779"/>
            <a:ext cx="7275444" cy="2115244"/>
          </a:xfrm>
        </p:spPr>
        <p:txBody>
          <a:bodyPr/>
          <a:lstStyle/>
          <a:p>
            <a:pPr algn="ctr"/>
            <a:r>
              <a:rPr lang="en-CA" dirty="0" smtClean="0"/>
              <a:t/>
            </a:r>
            <a:br>
              <a:rPr lang="en-CA" dirty="0" smtClean="0"/>
            </a:br>
            <a:r>
              <a:rPr lang="en-CA" sz="4000" dirty="0" smtClean="0"/>
              <a:t>Purpose, Services and Support to MMAA</a:t>
            </a:r>
            <a:endParaRPr lang="en-CA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8868" y="4406352"/>
            <a:ext cx="7717300" cy="1080048"/>
          </a:xfrm>
        </p:spPr>
        <p:txBody>
          <a:bodyPr/>
          <a:lstStyle/>
          <a:p>
            <a:r>
              <a:rPr lang="en-CA" dirty="0" smtClean="0"/>
              <a:t>Presentation to Manitoba Municipal Administrators’ Association </a:t>
            </a:r>
          </a:p>
          <a:p>
            <a:endParaRPr lang="en-CA" dirty="0" smtClean="0"/>
          </a:p>
          <a:p>
            <a:r>
              <a:rPr lang="en-CA" dirty="0" smtClean="0"/>
              <a:t>March 12, 2021 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CA" sz="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5A9656-A70B-4F0B-860D-B0899071C6C8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5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/>
        </p:nvSpPr>
        <p:spPr>
          <a:xfrm>
            <a:off x="8426767" y="1086248"/>
            <a:ext cx="546974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78B14BA8-E836-4E0D-93B7-3ABFE4BFF6A8}" type="slidenum">
              <a:rPr lang="en-CA" sz="90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pPr algn="r">
                <a:defRPr/>
              </a:pPr>
              <a:t>10</a:t>
            </a:fld>
            <a:endParaRPr lang="en-CA" sz="9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0243" y="1144878"/>
            <a:ext cx="8024743" cy="417446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Questions?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0243" y="1998942"/>
            <a:ext cx="7531385" cy="3864887"/>
          </a:xfrm>
        </p:spPr>
        <p:txBody>
          <a:bodyPr/>
          <a:lstStyle/>
          <a:p>
            <a:pPr marL="476631" lvl="1" indent="-257175">
              <a:spcBef>
                <a:spcPts val="15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CA" sz="1500" dirty="0"/>
          </a:p>
          <a:p>
            <a:pPr marL="219456" lvl="1" indent="0">
              <a:spcBef>
                <a:spcPts val="150"/>
              </a:spcBef>
              <a:spcAft>
                <a:spcPts val="300"/>
              </a:spcAft>
              <a:buNone/>
            </a:pPr>
            <a:endParaRPr lang="en-CA" sz="1500" dirty="0"/>
          </a:p>
          <a:p>
            <a:pPr marL="476631" lvl="1" indent="-257175">
              <a:spcBef>
                <a:spcPts val="15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CA" sz="1500" dirty="0"/>
          </a:p>
          <a:p>
            <a:pPr marL="519494" lvl="2" indent="0">
              <a:spcBef>
                <a:spcPts val="150"/>
              </a:spcBef>
              <a:spcAft>
                <a:spcPts val="300"/>
              </a:spcAft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433769" lvl="1" indent="-214313">
              <a:spcBef>
                <a:spcPts val="150"/>
              </a:spcBef>
              <a:spcAft>
                <a:spcPts val="300"/>
              </a:spcAft>
            </a:pPr>
            <a:endParaRPr lang="en-US" sz="1800" dirty="0"/>
          </a:p>
          <a:p>
            <a:pPr marL="433769" lvl="1" indent="-214313">
              <a:spcBef>
                <a:spcPts val="150"/>
              </a:spcBef>
              <a:spcAft>
                <a:spcPts val="300"/>
              </a:spcAft>
            </a:pPr>
            <a:endParaRPr lang="en-CA" sz="1800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8786727" y="1998942"/>
            <a:ext cx="546974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78B14BA8-E836-4E0D-93B7-3ABFE4BFF6A8}" type="slidenum">
              <a:rPr lang="en-CA" sz="90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pPr algn="r">
                <a:defRPr/>
              </a:pPr>
              <a:t>10</a:t>
            </a:fld>
            <a:endParaRPr lang="en-CA" sz="9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88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354" y="314873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Department of Municipal Relations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004" y="1457873"/>
            <a:ext cx="7860916" cy="4796623"/>
          </a:xfrm>
        </p:spPr>
        <p:txBody>
          <a:bodyPr/>
          <a:lstStyle/>
          <a:p>
            <a:r>
              <a:rPr lang="en-CA" sz="2400" dirty="0" smtClean="0"/>
              <a:t>Department mission</a:t>
            </a:r>
            <a:r>
              <a:rPr lang="en-CA" sz="2400" dirty="0"/>
              <a:t>: Advance sustainable, safe and accountable communities that are responsive to the needs of </a:t>
            </a:r>
            <a:r>
              <a:rPr lang="en-CA" sz="2400" dirty="0" smtClean="0"/>
              <a:t>Manitobans.</a:t>
            </a:r>
          </a:p>
          <a:p>
            <a:endParaRPr lang="en-CA" sz="2400" dirty="0" smtClean="0"/>
          </a:p>
          <a:p>
            <a:r>
              <a:rPr lang="en-CA" sz="2400" dirty="0" smtClean="0"/>
              <a:t>Department vision</a:t>
            </a:r>
            <a:r>
              <a:rPr lang="en-CA" sz="2400" dirty="0"/>
              <a:t>: A responsive and trusted partner in building capacity and supporting healthy, vibrant and prosperous </a:t>
            </a:r>
            <a:r>
              <a:rPr lang="en-CA" sz="2400" dirty="0" smtClean="0"/>
              <a:t>communities.</a:t>
            </a:r>
          </a:p>
          <a:p>
            <a:endParaRPr lang="en-CA" sz="2400" dirty="0" smtClean="0"/>
          </a:p>
          <a:p>
            <a:r>
              <a:rPr lang="en-CA" sz="2400" dirty="0" smtClean="0"/>
              <a:t>Municipal Relations underwent a reorganization on April 1, 2020 with the integration of the former Office of Fire Commissioner SOA and other changes.</a:t>
            </a:r>
            <a:endParaRPr lang="en-CA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97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07" y="435034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Minister &amp; Deputy Minister</a:t>
            </a:r>
            <a:endParaRPr lang="en-C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49356" y="6480699"/>
            <a:ext cx="2692360" cy="216204"/>
          </a:xfrm>
        </p:spPr>
        <p:txBody>
          <a:bodyPr/>
          <a:lstStyle/>
          <a:p>
            <a:endParaRPr lang="en-CA" sz="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3</a:t>
            </a:fld>
            <a:endParaRPr lang="en-CA" dirty="0"/>
          </a:p>
        </p:txBody>
      </p:sp>
      <p:graphicFrame>
        <p:nvGraphicFramePr>
          <p:cNvPr id="8" name="SmartArt Basic" descr="SmartArt Basic Organizational Chart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200580"/>
              </p:ext>
            </p:extLst>
          </p:nvPr>
        </p:nvGraphicFramePr>
        <p:xfrm>
          <a:off x="655706" y="1371600"/>
          <a:ext cx="7601603" cy="3136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6339" y="4725948"/>
            <a:ext cx="7564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Contact: </a:t>
            </a:r>
            <a:r>
              <a:rPr lang="en-CA" dirty="0" smtClean="0"/>
              <a:t>Minister’s </a:t>
            </a:r>
            <a:r>
              <a:rPr lang="en-CA" dirty="0"/>
              <a:t>Office </a:t>
            </a:r>
            <a:r>
              <a:rPr lang="en-CA" dirty="0" smtClean="0"/>
              <a:t>204-945-5854 </a:t>
            </a:r>
            <a:r>
              <a:rPr lang="en-CA" i="1" dirty="0" smtClean="0">
                <a:hlinkClick r:id="rId8"/>
              </a:rPr>
              <a:t>minmr@leg.gov.mb.ca</a:t>
            </a:r>
            <a:endParaRPr lang="en-CA" i="1" dirty="0" smtClean="0"/>
          </a:p>
          <a:p>
            <a:pPr algn="ctr"/>
            <a:endParaRPr lang="en-CA" i="1" dirty="0"/>
          </a:p>
          <a:p>
            <a:pPr algn="ctr"/>
            <a:r>
              <a:rPr lang="en-CA" b="1" dirty="0" smtClean="0"/>
              <a:t>Contact: </a:t>
            </a:r>
            <a:r>
              <a:rPr lang="en-CA" dirty="0" smtClean="0"/>
              <a:t>Deputy Minister’s </a:t>
            </a:r>
            <a:r>
              <a:rPr lang="en-CA" dirty="0"/>
              <a:t>Office  </a:t>
            </a:r>
            <a:r>
              <a:rPr lang="en-CA" dirty="0" smtClean="0"/>
              <a:t>204-945-5568 </a:t>
            </a:r>
            <a:r>
              <a:rPr lang="en-CA" dirty="0" smtClean="0">
                <a:hlinkClick r:id="rId9"/>
              </a:rPr>
              <a:t>dmmr@leg.gov.mb.ca</a:t>
            </a: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93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07" y="435034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Community Planning &amp; Development</a:t>
            </a:r>
            <a:endParaRPr lang="en-C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49356" y="6480699"/>
            <a:ext cx="2692360" cy="216204"/>
          </a:xfrm>
        </p:spPr>
        <p:txBody>
          <a:bodyPr/>
          <a:lstStyle/>
          <a:p>
            <a:endParaRPr lang="en-CA" sz="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4</a:t>
            </a:fld>
            <a:endParaRPr lang="en-CA" dirty="0"/>
          </a:p>
        </p:txBody>
      </p:sp>
      <p:graphicFrame>
        <p:nvGraphicFramePr>
          <p:cNvPr id="8" name="SmartArt Basic" descr="SmartArt Basic Organizational Chart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928955"/>
              </p:ext>
            </p:extLst>
          </p:nvPr>
        </p:nvGraphicFramePr>
        <p:xfrm>
          <a:off x="655706" y="1349924"/>
          <a:ext cx="7601603" cy="3582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6339" y="4725948"/>
            <a:ext cx="7564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 smtClean="0"/>
              <a:t>Coordinates </a:t>
            </a:r>
            <a:r>
              <a:rPr lang="en-CA" i="1" dirty="0"/>
              <a:t>the development, integration and delivery of inspections and technical services, community development and land use planning services to support safe, healthy, vibrant and prosperous communities.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96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34" y="620329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Community Planning &amp;  Development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984" y="1704336"/>
            <a:ext cx="8031093" cy="4375150"/>
          </a:xfrm>
        </p:spPr>
        <p:txBody>
          <a:bodyPr/>
          <a:lstStyle/>
          <a:p>
            <a:r>
              <a:rPr lang="en-CA" sz="1800" b="1" dirty="0" smtClean="0"/>
              <a:t>Community Planning Branch </a:t>
            </a:r>
            <a:r>
              <a:rPr lang="en-CA" sz="1800" dirty="0" smtClean="0"/>
              <a:t>delivers planning and GIS/mapping services in partnership with municipalities and planning districts, northern communities and the public as well as technical support for annexations. </a:t>
            </a:r>
            <a:r>
              <a:rPr lang="en-CA" sz="1800" dirty="0" smtClean="0">
                <a:hlinkClick r:id="rId3"/>
              </a:rPr>
              <a:t>https://www.gov.mb.ca/mr/contactus/pubs/crp_offices.pdf</a:t>
            </a:r>
            <a:endParaRPr lang="en-CA" sz="1800" dirty="0" smtClean="0"/>
          </a:p>
          <a:p>
            <a:pPr marL="457200" lvl="1" indent="0">
              <a:buNone/>
            </a:pPr>
            <a:endParaRPr lang="en-CA" sz="1800" dirty="0" smtClean="0"/>
          </a:p>
          <a:p>
            <a:r>
              <a:rPr lang="en-CA" sz="1800" b="1" dirty="0" smtClean="0"/>
              <a:t>Inspection </a:t>
            </a:r>
            <a:r>
              <a:rPr lang="en-CA" sz="1800" b="1" dirty="0"/>
              <a:t>and Technical Services</a:t>
            </a:r>
            <a:r>
              <a:rPr lang="en-CA" sz="1800" dirty="0"/>
              <a:t> </a:t>
            </a:r>
            <a:r>
              <a:rPr lang="en-CA" sz="1800" b="1" dirty="0"/>
              <a:t>Branch </a:t>
            </a:r>
            <a:r>
              <a:rPr lang="en-CA" sz="1800" dirty="0"/>
              <a:t>delivers technical safety programs to municipalities and industry by enforcing safety standards through permit, engineering reviews, inspection and licensing services.</a:t>
            </a:r>
            <a:r>
              <a:rPr lang="en-CA" sz="1800" b="1" dirty="0">
                <a:solidFill>
                  <a:srgbClr val="FF0000"/>
                </a:solidFill>
              </a:rPr>
              <a:t> </a:t>
            </a:r>
            <a:r>
              <a:rPr lang="en-CA" sz="1800" dirty="0">
                <a:hlinkClick r:id="rId4"/>
              </a:rPr>
              <a:t>https://firecomm.gov.mb.ca/itsm_main.html</a:t>
            </a:r>
            <a:r>
              <a:rPr lang="en-CA" sz="1800" dirty="0"/>
              <a:t> </a:t>
            </a:r>
            <a:r>
              <a:rPr lang="en-CA" sz="1800" dirty="0" smtClean="0"/>
              <a:t>(formerly housed in the OFC SOA)</a:t>
            </a:r>
            <a:endParaRPr lang="en-CA" sz="1800" dirty="0"/>
          </a:p>
          <a:p>
            <a:pPr marL="0" indent="0">
              <a:buNone/>
            </a:pPr>
            <a:r>
              <a:rPr lang="en-CA" sz="1800" dirty="0" smtClean="0"/>
              <a:t>  </a:t>
            </a:r>
          </a:p>
          <a:p>
            <a:r>
              <a:rPr lang="en-CA" sz="1800" b="1" dirty="0" smtClean="0"/>
              <a:t>Community Development Branch </a:t>
            </a:r>
            <a:r>
              <a:rPr lang="en-CA" sz="1800" dirty="0"/>
              <a:t>provides capacity building services and administers </a:t>
            </a:r>
            <a:r>
              <a:rPr lang="en-CA" sz="1800" dirty="0" smtClean="0"/>
              <a:t>$20+M </a:t>
            </a:r>
            <a:r>
              <a:rPr lang="en-CA" sz="1800" dirty="0"/>
              <a:t>annually </a:t>
            </a:r>
            <a:r>
              <a:rPr lang="en-CA" sz="1800" dirty="0" smtClean="0"/>
              <a:t>to municipalities and non-profits, including </a:t>
            </a:r>
            <a:r>
              <a:rPr lang="en-CA" sz="1800" dirty="0"/>
              <a:t>the Building Sustainable Communities Program and the Urban/Hometown Green Team </a:t>
            </a:r>
            <a:r>
              <a:rPr lang="en-CA" sz="1800" dirty="0" smtClean="0"/>
              <a:t>Program. </a:t>
            </a:r>
            <a:r>
              <a:rPr lang="en-CA" sz="1800" dirty="0" smtClean="0">
                <a:cs typeface="Calibri" panose="020F0502020204030204" pitchFamily="34" charset="0"/>
                <a:hlinkClick r:id="rId5"/>
              </a:rPr>
              <a:t>https</a:t>
            </a:r>
            <a:r>
              <a:rPr lang="en-CA" sz="1800" dirty="0">
                <a:cs typeface="Calibri" panose="020F0502020204030204" pitchFamily="34" charset="0"/>
                <a:hlinkClick r:id="rId5"/>
              </a:rPr>
              <a:t>://www.gov.mb.ca/grants/grant-name.html</a:t>
            </a:r>
            <a:endParaRPr lang="en-CA" sz="1800" dirty="0">
              <a:cs typeface="Calibri" panose="020F0502020204030204" pitchFamily="34" charset="0"/>
            </a:endParaRPr>
          </a:p>
          <a:p>
            <a:endParaRPr lang="en-CA" sz="1600" dirty="0"/>
          </a:p>
          <a:p>
            <a:endParaRPr lang="en-CA" sz="1600" dirty="0"/>
          </a:p>
          <a:p>
            <a:pPr marL="0" indent="0">
              <a:buNone/>
            </a:pPr>
            <a:endParaRPr lang="en-CA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83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07" y="435034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Office of the Fire Commissioner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6</a:t>
            </a:fld>
            <a:endParaRPr lang="en-CA" dirty="0"/>
          </a:p>
        </p:txBody>
      </p:sp>
      <p:graphicFrame>
        <p:nvGraphicFramePr>
          <p:cNvPr id="8" name="SmartArt Basic" descr="SmartArt Basic Organizational Chart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454738"/>
              </p:ext>
            </p:extLst>
          </p:nvPr>
        </p:nvGraphicFramePr>
        <p:xfrm>
          <a:off x="867276" y="1116748"/>
          <a:ext cx="7601603" cy="333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7276" y="4348252"/>
            <a:ext cx="756458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 smtClean="0"/>
              <a:t>A diverse organization driven to enhance fire protection and rescue services throughout Manitoba.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600" b="1" dirty="0" smtClean="0"/>
          </a:p>
          <a:p>
            <a:r>
              <a:rPr lang="en-CA" sz="1400" b="1" dirty="0" smtClean="0"/>
              <a:t>Contact</a:t>
            </a:r>
            <a:r>
              <a:rPr lang="en-CA" sz="1400" dirty="0" smtClean="0"/>
              <a:t>: Our </a:t>
            </a:r>
            <a:r>
              <a:rPr lang="en-CA" sz="1400" dirty="0"/>
              <a:t>services are provided through these three key streams of service, any one of which can be accessed by </a:t>
            </a:r>
            <a:r>
              <a:rPr lang="en-CA" sz="1400" dirty="0" smtClean="0"/>
              <a:t>the main line: (</a:t>
            </a:r>
            <a:r>
              <a:rPr lang="en-CA" sz="1400" dirty="0"/>
              <a:t>204) 945-3322</a:t>
            </a:r>
            <a:r>
              <a:rPr lang="en-CA" sz="1600" dirty="0"/>
              <a:t>.</a:t>
            </a:r>
          </a:p>
          <a:p>
            <a:pPr algn="ctr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88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51" y="557073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Office of the Fire Commissioner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7</a:t>
            </a:fld>
            <a:endParaRPr lang="en-CA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200207"/>
              </p:ext>
            </p:extLst>
          </p:nvPr>
        </p:nvGraphicFramePr>
        <p:xfrm>
          <a:off x="485071" y="1700073"/>
          <a:ext cx="8353310" cy="425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80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356" y="215226"/>
            <a:ext cx="8024743" cy="1143000"/>
          </a:xfrm>
        </p:spPr>
        <p:txBody>
          <a:bodyPr/>
          <a:lstStyle/>
          <a:p>
            <a:pPr algn="ctr"/>
            <a:r>
              <a:rPr lang="en-CA" sz="2800" dirty="0"/>
              <a:t>Municipal Capacity and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8</a:t>
            </a:fld>
            <a:endParaRPr lang="en-CA" dirty="0"/>
          </a:p>
        </p:txBody>
      </p:sp>
      <p:graphicFrame>
        <p:nvGraphicFramePr>
          <p:cNvPr id="8" name="SmartArt Basic" descr="SmartArt Basic Organizational Chart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808010"/>
              </p:ext>
            </p:extLst>
          </p:nvPr>
        </p:nvGraphicFramePr>
        <p:xfrm>
          <a:off x="687828" y="879760"/>
          <a:ext cx="7601603" cy="3171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0242" y="3919538"/>
            <a:ext cx="7949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i="1" dirty="0"/>
              <a:t>We support sustainable and accountable municipalities by delivering accurate assessments, sound advice and direction on good governance and financial practices.</a:t>
            </a:r>
            <a:endParaRPr lang="en-CA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87828" y="4715539"/>
            <a:ext cx="7949189" cy="1075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en-US" sz="1400" b="1" kern="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r>
              <a:rPr lang="en-US" sz="1400" b="1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(204) </a:t>
            </a:r>
            <a:r>
              <a:rPr lang="en-US" sz="1400" kern="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945-2572 </a:t>
            </a:r>
            <a:r>
              <a:rPr lang="en-US" sz="1400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CA" sz="1400" u="sng" kern="0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mrmca@gov.mb.ca</a:t>
            </a:r>
            <a:r>
              <a:rPr lang="en-CA" sz="1400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CA" sz="1400" kern="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Assessment: </a:t>
            </a:r>
            <a:r>
              <a:rPr lang="en-CA" sz="1400" kern="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assessment@gov.mb.ca</a:t>
            </a:r>
            <a:endParaRPr lang="en-CA" sz="1400" kern="0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fr-CA" sz="1400" b="1" kern="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MMO</a:t>
            </a:r>
            <a:r>
              <a:rPr lang="fr-CA" sz="1400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sz="1400" u="sng" kern="0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https://web22.gov.mb.ca/mao/subscriber/login.aspx</a:t>
            </a:r>
            <a:endParaRPr lang="en-CA" sz="1400" kern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</a:pPr>
            <a:r>
              <a:rPr lang="en-CA" sz="1400" b="1" kern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Website : </a:t>
            </a:r>
            <a:r>
              <a:rPr lang="en-CA" sz="1400" u="sng" kern="0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https://</a:t>
            </a:r>
            <a:r>
              <a:rPr lang="en-CA" sz="1400" u="sng" kern="0" dirty="0" smtClean="0">
                <a:solidFill>
                  <a:srgbClr val="0000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www.gov.mb.ca/mr/mfas/index.html</a:t>
            </a:r>
            <a:endParaRPr lang="en-CA" sz="1400" kern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02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354" y="72414"/>
            <a:ext cx="8024743" cy="1143000"/>
          </a:xfrm>
        </p:spPr>
        <p:txBody>
          <a:bodyPr/>
          <a:lstStyle/>
          <a:p>
            <a:pPr algn="ctr"/>
            <a:r>
              <a:rPr lang="en-CA" sz="2800" dirty="0" smtClean="0"/>
              <a:t>Fiscal and Strategic Policy </a:t>
            </a:r>
            <a:endParaRPr lang="en-C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49356" y="6480699"/>
            <a:ext cx="2692360" cy="216204"/>
          </a:xfrm>
        </p:spPr>
        <p:txBody>
          <a:bodyPr/>
          <a:lstStyle/>
          <a:p>
            <a:endParaRPr lang="en-CA" sz="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B5A9656-A70B-4F0B-860D-B0899071C6C8}" type="slidenum">
              <a:rPr lang="en-CA" smtClean="0"/>
              <a:pPr algn="ctr"/>
              <a:t>9</a:t>
            </a:fld>
            <a:endParaRPr lang="en-CA" dirty="0"/>
          </a:p>
        </p:txBody>
      </p:sp>
      <p:graphicFrame>
        <p:nvGraphicFramePr>
          <p:cNvPr id="8" name="SmartArt Basic" descr="SmartArt Basic Organizational Chart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928240"/>
              </p:ext>
            </p:extLst>
          </p:nvPr>
        </p:nvGraphicFramePr>
        <p:xfrm>
          <a:off x="649354" y="989707"/>
          <a:ext cx="7410125" cy="3080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206" y="4250870"/>
            <a:ext cx="75645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i="1" dirty="0"/>
              <a:t>Responsible for driving effective execution of priority </a:t>
            </a:r>
            <a:r>
              <a:rPr lang="en-CA" sz="1400" i="1" dirty="0" smtClean="0"/>
              <a:t>policy </a:t>
            </a:r>
            <a:r>
              <a:rPr lang="en-CA" sz="1400" i="1" dirty="0"/>
              <a:t>for the </a:t>
            </a:r>
            <a:r>
              <a:rPr lang="en-CA" sz="1400" i="1" dirty="0" smtClean="0"/>
              <a:t>department.</a:t>
            </a:r>
          </a:p>
          <a:p>
            <a:pPr algn="ctr"/>
            <a:endParaRPr lang="en-CA" sz="1400" i="1" dirty="0"/>
          </a:p>
          <a:p>
            <a:pPr algn="ctr"/>
            <a:r>
              <a:rPr lang="en-CA" sz="1400" i="1" dirty="0" smtClean="0"/>
              <a:t>Leads </a:t>
            </a:r>
            <a:r>
              <a:rPr lang="en-CA" sz="1400" i="1" dirty="0"/>
              <a:t>selected high-profile and time limited cross-departmental and cross-government </a:t>
            </a:r>
            <a:r>
              <a:rPr lang="en-CA" sz="1400" i="1" dirty="0" smtClean="0"/>
              <a:t>initiatives</a:t>
            </a:r>
            <a:r>
              <a:rPr lang="en-CA" sz="1400" i="1" dirty="0"/>
              <a:t> </a:t>
            </a:r>
            <a:r>
              <a:rPr lang="en-CA" sz="1400" i="1" dirty="0" smtClean="0"/>
              <a:t>including key stakeholder engagement tables. </a:t>
            </a:r>
          </a:p>
          <a:p>
            <a:pPr algn="ctr"/>
            <a:endParaRPr lang="en-CA" sz="1400" i="1" dirty="0"/>
          </a:p>
          <a:p>
            <a:pPr algn="ctr"/>
            <a:r>
              <a:rPr lang="en-CA" sz="1400" i="1" dirty="0" smtClean="0"/>
              <a:t>Leads </a:t>
            </a:r>
            <a:r>
              <a:rPr lang="en-CA" sz="1400" i="1" dirty="0"/>
              <a:t>and manages Manitoba’s funding framework for municipalities.  </a:t>
            </a:r>
          </a:p>
          <a:p>
            <a:endParaRPr lang="en-CA" sz="1200" b="1" dirty="0" smtClean="0"/>
          </a:p>
          <a:p>
            <a:r>
              <a:rPr lang="en-CA" sz="1200" b="1" dirty="0" smtClean="0"/>
              <a:t>Contact: </a:t>
            </a:r>
            <a:r>
              <a:rPr lang="en-CA" sz="1200" u="sng" dirty="0">
                <a:hlinkClick r:id="rId8"/>
              </a:rPr>
              <a:t>MRFSP@gov.mb.ca</a:t>
            </a:r>
            <a:endParaRPr lang="en-CA" sz="1200" dirty="0"/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78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vernme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IMR_Indigenous_Powerpoint Template" id="{F1667701-FB95-0541-A7D8-0D0767CF9365}" vid="{13D480B7-DF9B-744D-8A4C-3F4AAD15CD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Modified xmlns="http://schemas.microsoft.com/sharepoint/v3/fields" xsi:nil="true"/>
    <TaxCatchAll xmlns="bbd6f943-7cde-4b58-a995-98eba8e1a7e6">
      <Value>32</Value>
      <Value>20</Value>
      <Value>15</Value>
    </TaxCatchAll>
    <IconOverlay xmlns="http://schemas.microsoft.com/sharepoint/v4" xsi:nil="true"/>
    <TaxKeywordTaxHTField xmlns="bbd6f943-7cde-4b58-a995-98eba8e1a7e6">
      <Terms xmlns="http://schemas.microsoft.com/office/infopath/2007/PartnerControls"/>
    </TaxKeywordTaxHTField>
    <b690eeb8541d4807b7465ef4d7655fa3 xmlns="bbd6f943-7cde-4b58-a995-98eba8e1a7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Protected</TermName>
          <TermId xmlns="http://schemas.microsoft.com/office/infopath/2007/PartnerControls">16b3acda-6c00-49e5-b9b2-4063a7ab5c7b</TermId>
        </TermInfo>
      </Terms>
    </b690eeb8541d4807b7465ef4d7655fa3>
    <Contact_x0020_Information xmlns="bbd6f943-7cde-4b58-a995-98eba8e1a7e6" xsi:nil="true"/>
    <ka2273e0b64f45b1918cbd07b1ad8020 xmlns="bbd6f943-7cde-4b58-a995-98eba8e1a7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Administration</TermName>
          <TermId xmlns="http://schemas.microsoft.com/office/infopath/2007/PartnerControls">2216feac-e1e4-455f-a511-480bd93c9fc1</TermId>
        </TermInfo>
      </Terms>
    </ka2273e0b64f45b1918cbd07b1ad8020>
    <Item_x0020_Owner xmlns="bbd6f943-7cde-4b58-a995-98eba8e1a7e6">CSM</Item_x0020_Owner>
    <gf19ab66e59945848fe807a74f5525cb xmlns="bbd6f943-7cde-4b58-a995-98eba8e1a7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2853fcf2-cb3d-4087-9831-7fb5542b144b</TermId>
        </TermInfo>
      </Terms>
    </gf19ab66e59945848fe807a74f5525cb>
    <_DCDateCreated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OM Document" ma:contentTypeID="0x010100017531EC6AE91943AB2D47393653F4D800A5EA8C87AB424D44895BF8BE07F09704" ma:contentTypeVersion="12" ma:contentTypeDescription="Base content type for government documents" ma:contentTypeScope="" ma:versionID="0b6a3d0f5abbf348cc362332e4858889">
  <xsd:schema xmlns:xsd="http://www.w3.org/2001/XMLSchema" xmlns:xs="http://www.w3.org/2001/XMLSchema" xmlns:p="http://schemas.microsoft.com/office/2006/metadata/properties" xmlns:ns2="bbd6f943-7cde-4b58-a995-98eba8e1a7e6" xmlns:ns3="http://schemas.microsoft.com/sharepoint/v3/fields" xmlns:ns5="http://schemas.microsoft.com/sharepoint/v4" targetNamespace="http://schemas.microsoft.com/office/2006/metadata/properties" ma:root="true" ma:fieldsID="93fda01e2e1155c8cf6928126d1361cb" ns2:_="" ns3:_="" ns5:_="">
    <xsd:import namespace="bbd6f943-7cde-4b58-a995-98eba8e1a7e6"/>
    <xsd:import namespace="http://schemas.microsoft.com/sharepoint/v3/fields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b690eeb8541d4807b7465ef4d7655fa3" minOccurs="0"/>
                <xsd:element ref="ns2:TaxCatchAll" minOccurs="0"/>
                <xsd:element ref="ns2:TaxCatchAllLabel" minOccurs="0"/>
                <xsd:element ref="ns3:_DCDateCreated" minOccurs="0"/>
                <xsd:element ref="ns3:_DCDateModified" minOccurs="0"/>
                <xsd:element ref="ns2:gf19ab66e59945848fe807a74f5525cb" minOccurs="0"/>
                <xsd:element ref="ns2:ka2273e0b64f45b1918cbd07b1ad8020" minOccurs="0"/>
                <xsd:element ref="ns5:IconOverlay" minOccurs="0"/>
                <xsd:element ref="ns2:TaxKeywordTaxHTField" minOccurs="0"/>
                <xsd:element ref="ns2:Item_x0020_Owner" minOccurs="0"/>
                <xsd:element ref="ns2:Contact_x0020_In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f943-7cde-4b58-a995-98eba8e1a7e6" elementFormDefault="qualified">
    <xsd:import namespace="http://schemas.microsoft.com/office/2006/documentManagement/types"/>
    <xsd:import namespace="http://schemas.microsoft.com/office/infopath/2007/PartnerControls"/>
    <xsd:element name="b690eeb8541d4807b7465ef4d7655fa3" ma:index="8" ma:taxonomy="true" ma:internalName="b690eeb8541d4807b7465ef4d7655fa3" ma:taxonomyFieldName="Data_x0020_Classification" ma:displayName="Data Classification" ma:readOnly="false" ma:default="15;#Private|16b3acda-6c00-49e5-b9b2-4063a7ab5c7b" ma:fieldId="{b690eeb8-541d-4807-b746-5ef4d7655fa3}" ma:sspId="3ee24bb9-d4f8-4cb0-8982-46fdd2cf7694" ma:termSetId="4c672bbd-8792-4232-9043-9551ac95ca3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66795ea-8c54-434a-b35b-3c3483c2ea6d}" ma:internalName="TaxCatchAll" ma:showField="CatchAllData" ma:web="bbd6f943-7cde-4b58-a995-98eba8e1a7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66795ea-8c54-434a-b35b-3c3483c2ea6d}" ma:internalName="TaxCatchAllLabel" ma:readOnly="true" ma:showField="CatchAllDataLabel" ma:web="bbd6f943-7cde-4b58-a995-98eba8e1a7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f19ab66e59945848fe807a74f5525cb" ma:index="15" ma:taxonomy="true" ma:internalName="gf19ab66e59945848fe807a74f5525cb" ma:taxonomyFieldName="Document_x0020_Type" ma:displayName="Document Type" ma:readOnly="false" ma:default="16;#Document|18974973-d85f-40fa-a257-745f0c927c66" ma:fieldId="{0f19ab66-e599-4584-8fe8-07a74f5525cb}" ma:sspId="3ee24bb9-d4f8-4cb0-8982-46fdd2cf7694" ma:termSetId="e236858b-d8bd-4b30-aab3-6c882b0fd2a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2273e0b64f45b1918cbd07b1ad8020" ma:index="17" ma:taxonomy="true" ma:internalName="ka2273e0b64f45b1918cbd07b1ad8020" ma:taxonomyFieldName="Document_x0020_Category" ma:displayName="Document Category" ma:readOnly="false" ma:default="18;#General|fd096639-239f-4e53-8c79-19e717ad909d" ma:fieldId="{4a2273e0-b64f-45b1-918c-bd07b1ad8020}" ma:sspId="3ee24bb9-d4f8-4cb0-8982-46fdd2cf7694" ma:termSetId="6b29e9d6-70da-4eae-8e81-f18e715e33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Item_x0020_Owner" ma:index="23" nillable="true" ma:displayName="Item Owner" ma:default="TBD" ma:description="The area of government (department or branch) who has ownership of the contents of this item" ma:internalName="Item_x0020_Owner">
      <xsd:simpleType>
        <xsd:restriction base="dms:Text">
          <xsd:maxLength value="255"/>
        </xsd:restriction>
      </xsd:simpleType>
    </xsd:element>
    <xsd:element name="Contact_x0020_Information" ma:index="24" nillable="true" ma:displayName="Contact Information" ma:description="Information (email, phone) to contact the entity responsible for this item's contents" ma:internalName="Contact_x0020_Inform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3" nillable="true" ma:displayName="Date Created" ma:description="The date on which this resource was created" ma:format="DateTime" ma:internalName="_DCDateCreated">
      <xsd:simpleType>
        <xsd:restriction base="dms:DateTime"/>
      </xsd:simpleType>
    </xsd:element>
    <xsd:element name="_DCDateModified" ma:index="14" nillable="true" ma:displayName="Date Modified" ma:description="The date on which this resource was last modified" ma:format="DateTime" ma:internalName="_DCDateModifi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2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888170-C8C5-436D-854F-C8FDA42045EE}">
  <ds:schemaRefs>
    <ds:schemaRef ds:uri="http://schemas.microsoft.com/office/2006/documentManagement/types"/>
    <ds:schemaRef ds:uri="http://purl.org/dc/dcmitype/"/>
    <ds:schemaRef ds:uri="http://schemas.microsoft.com/sharepoint/v3/field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bd6f943-7cde-4b58-a995-98eba8e1a7e6"/>
    <ds:schemaRef ds:uri="http://schemas.microsoft.com/office/infopath/2007/PartnerControls"/>
    <ds:schemaRef ds:uri="http://schemas.microsoft.com/sharepoint/v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785E16F-477F-4C8D-A0F6-92F23CE401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d6f943-7cde-4b58-a995-98eba8e1a7e6"/>
    <ds:schemaRef ds:uri="http://schemas.microsoft.com/sharepoint/v3/field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2FB382-904A-43B6-8CC1-2D9E3FB166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MIMR_Indigenous_Powerpoint Template</Template>
  <TotalTime>1006</TotalTime>
  <Words>603</Words>
  <Application>Microsoft Office PowerPoint</Application>
  <PresentationFormat>On-screen Show (4:3)</PresentationFormat>
  <Paragraphs>118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government</vt:lpstr>
      <vt:lpstr> Purpose, Services and Support to MMAA</vt:lpstr>
      <vt:lpstr>Department of Municipal Relations</vt:lpstr>
      <vt:lpstr>Minister &amp; Deputy Minister</vt:lpstr>
      <vt:lpstr>Community Planning &amp; Development</vt:lpstr>
      <vt:lpstr>Community Planning &amp;  Development</vt:lpstr>
      <vt:lpstr>Office of the Fire Commissioner</vt:lpstr>
      <vt:lpstr>Office of the Fire Commissioner</vt:lpstr>
      <vt:lpstr>Municipal Capacity and Assessment</vt:lpstr>
      <vt:lpstr>Fiscal and Strategic Policy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Chad.Samain@gov.mb.ca</dc:creator>
  <cp:lastModifiedBy>Gariepy, Kayla (MR)</cp:lastModifiedBy>
  <cp:revision>76</cp:revision>
  <dcterms:created xsi:type="dcterms:W3CDTF">2017-05-24T15:58:15Z</dcterms:created>
  <dcterms:modified xsi:type="dcterms:W3CDTF">2021-03-12T15:05:14Z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0x010100017531EC6AE91943AB2D47393653F4D800A5EA8C87AB424D44895BF8BE07F09704</vt:lpwstr>
  </property>
  <property fmtid="{D5CDD505-2E9C-101B-9397-08002B2CF9AE}" pid="3" name="TaxKeyword">
    <vt:lpwstr/>
  </property>
  <property fmtid="{D5CDD505-2E9C-101B-9397-08002B2CF9AE}" pid="4" name="Document Category">
    <vt:lpwstr>20;#Administration|2216feac-e1e4-455f-a511-480bd93c9fc1</vt:lpwstr>
  </property>
  <property fmtid="{D5CDD505-2E9C-101B-9397-08002B2CF9AE}" pid="5" name="Data Classification">
    <vt:lpwstr>15;#Protected|16b3acda-6c00-49e5-b9b2-4063a7ab5c7b</vt:lpwstr>
  </property>
  <property fmtid="{D5CDD505-2E9C-101B-9397-08002B2CF9AE}" pid="6" name="Document Type">
    <vt:lpwstr>32;#Template|2853fcf2-cb3d-4087-9831-7fb5542b144b</vt:lpwstr>
  </property>
</Properties>
</file>