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43"/>
  </p:notesMasterIdLst>
  <p:handoutMasterIdLst>
    <p:handoutMasterId r:id="rId44"/>
  </p:handoutMasterIdLst>
  <p:sldIdLst>
    <p:sldId id="266" r:id="rId2"/>
    <p:sldId id="344" r:id="rId3"/>
    <p:sldId id="257" r:id="rId4"/>
    <p:sldId id="326" r:id="rId5"/>
    <p:sldId id="327" r:id="rId6"/>
    <p:sldId id="330" r:id="rId7"/>
    <p:sldId id="328" r:id="rId8"/>
    <p:sldId id="345" r:id="rId9"/>
    <p:sldId id="265" r:id="rId10"/>
    <p:sldId id="273" r:id="rId11"/>
    <p:sldId id="341" r:id="rId12"/>
    <p:sldId id="279" r:id="rId13"/>
    <p:sldId id="258" r:id="rId14"/>
    <p:sldId id="289" r:id="rId15"/>
    <p:sldId id="331" r:id="rId16"/>
    <p:sldId id="332" r:id="rId17"/>
    <p:sldId id="290" r:id="rId18"/>
    <p:sldId id="329" r:id="rId19"/>
    <p:sldId id="333" r:id="rId20"/>
    <p:sldId id="291" r:id="rId21"/>
    <p:sldId id="292" r:id="rId22"/>
    <p:sldId id="264" r:id="rId23"/>
    <p:sldId id="270" r:id="rId24"/>
    <p:sldId id="336" r:id="rId25"/>
    <p:sldId id="337" r:id="rId26"/>
    <p:sldId id="338" r:id="rId27"/>
    <p:sldId id="339" r:id="rId28"/>
    <p:sldId id="340" r:id="rId29"/>
    <p:sldId id="342" r:id="rId30"/>
    <p:sldId id="343" r:id="rId31"/>
    <p:sldId id="306" r:id="rId32"/>
    <p:sldId id="334" r:id="rId33"/>
    <p:sldId id="335" r:id="rId34"/>
    <p:sldId id="275" r:id="rId35"/>
    <p:sldId id="280" r:id="rId36"/>
    <p:sldId id="267" r:id="rId37"/>
    <p:sldId id="281" r:id="rId38"/>
    <p:sldId id="282" r:id="rId39"/>
    <p:sldId id="283" r:id="rId40"/>
    <p:sldId id="278" r:id="rId41"/>
    <p:sldId id="317" r:id="rId42"/>
  </p:sldIdLst>
  <p:sldSz cx="10080625" cy="7559675"/>
  <p:notesSz cx="7053263" cy="9309100"/>
  <p:defaultTextStyle>
    <a:defPPr>
      <a:defRPr lang="en-GB"/>
    </a:defPPr>
    <a:lvl1pPr algn="l" defTabSz="719138" rtl="0" fontAlgn="base">
      <a:spcBef>
        <a:spcPct val="0"/>
      </a:spcBef>
      <a:spcAft>
        <a:spcPct val="0"/>
      </a:spcAft>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719138" rtl="0" fontAlgn="base">
      <a:spcBef>
        <a:spcPct val="0"/>
      </a:spcBef>
      <a:spcAft>
        <a:spcPct val="0"/>
      </a:spcAft>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719138" rtl="0" fontAlgn="base">
      <a:spcBef>
        <a:spcPct val="0"/>
      </a:spcBef>
      <a:spcAft>
        <a:spcPct val="0"/>
      </a:spcAft>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719138" rtl="0" fontAlgn="base">
      <a:spcBef>
        <a:spcPct val="0"/>
      </a:spcBef>
      <a:spcAft>
        <a:spcPct val="0"/>
      </a:spcAft>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719138" rtl="0" fontAlgn="base">
      <a:spcBef>
        <a:spcPct val="0"/>
      </a:spcBef>
      <a:spcAft>
        <a:spcPct val="0"/>
      </a:spcAft>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sz="2400"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507" userDrawn="1">
          <p15:clr>
            <a:srgbClr val="A4A3A4"/>
          </p15:clr>
        </p15:guide>
        <p15:guide id="2" pos="20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57" autoAdjust="0"/>
    <p:restoredTop sz="86355" autoAdjust="0"/>
  </p:normalViewPr>
  <p:slideViewPr>
    <p:cSldViewPr>
      <p:cViewPr varScale="1">
        <p:scale>
          <a:sx n="58" d="100"/>
          <a:sy n="58" d="100"/>
        </p:scale>
        <p:origin x="924" y="78"/>
      </p:cViewPr>
      <p:guideLst>
        <p:guide orient="horz" pos="2160"/>
        <p:guide pos="2880"/>
      </p:guideLst>
    </p:cSldViewPr>
  </p:slideViewPr>
  <p:outlineViewPr>
    <p:cViewPr varScale="1">
      <p:scale>
        <a:sx n="170" d="200"/>
        <a:sy n="170" d="200"/>
      </p:scale>
      <p:origin x="0" y="-39180"/>
    </p:cViewPr>
  </p:outlineViewPr>
  <p:notesTextViewPr>
    <p:cViewPr>
      <p:scale>
        <a:sx n="100" d="100"/>
        <a:sy n="100" d="100"/>
      </p:scale>
      <p:origin x="0" y="0"/>
    </p:cViewPr>
  </p:notesTextViewPr>
  <p:sorterViewPr>
    <p:cViewPr>
      <p:scale>
        <a:sx n="100" d="100"/>
        <a:sy n="100" d="100"/>
      </p:scale>
      <p:origin x="0" y="-5418"/>
    </p:cViewPr>
  </p:sorterViewPr>
  <p:notesViewPr>
    <p:cSldViewPr>
      <p:cViewPr varScale="1">
        <p:scale>
          <a:sx n="59" d="100"/>
          <a:sy n="59" d="100"/>
        </p:scale>
        <p:origin x="-1752" y="-72"/>
      </p:cViewPr>
      <p:guideLst>
        <p:guide orient="horz" pos="2507"/>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hangingPunct="0">
              <a:lnSpc>
                <a:spcPct val="93000"/>
              </a:lnSpc>
              <a:buClr>
                <a:srgbClr val="000000"/>
              </a:buClr>
              <a:buSzPct val="100000"/>
              <a:buFont typeface="Times New Roman" pitchFamily="18" charset="0"/>
              <a:buNone/>
              <a:defRPr sz="1200"/>
            </a:lvl1pPr>
          </a:lstStyle>
          <a:p>
            <a:pPr>
              <a:defRPr/>
            </a:pPr>
            <a:endParaRPr lang="en-CA"/>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hangingPunct="0">
              <a:lnSpc>
                <a:spcPct val="93000"/>
              </a:lnSpc>
              <a:buClr>
                <a:srgbClr val="000000"/>
              </a:buClr>
              <a:buSzPct val="100000"/>
              <a:buFont typeface="Times New Roman" pitchFamily="18" charset="0"/>
              <a:buNone/>
              <a:defRPr sz="1200"/>
            </a:lvl1pPr>
          </a:lstStyle>
          <a:p>
            <a:pPr>
              <a:defRPr/>
            </a:pPr>
            <a:fld id="{C674101E-E021-416A-BEBA-EDFB3678D175}" type="datetimeFigureOut">
              <a:rPr lang="en-US"/>
              <a:pPr>
                <a:defRPr/>
              </a:pPr>
              <a:t>4/28/2015</a:t>
            </a:fld>
            <a:endParaRPr lang="en-CA"/>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hangingPunct="0">
              <a:lnSpc>
                <a:spcPct val="93000"/>
              </a:lnSpc>
              <a:buClr>
                <a:srgbClr val="000000"/>
              </a:buClr>
              <a:buSzPct val="100000"/>
              <a:buFont typeface="Times New Roman" pitchFamily="18" charset="0"/>
              <a:buNone/>
              <a:defRPr sz="1200"/>
            </a:lvl1pPr>
          </a:lstStyle>
          <a:p>
            <a:pPr>
              <a:defRPr/>
            </a:pPr>
            <a:endParaRPr lang="en-CA"/>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wrap="square" lIns="93497" tIns="46749" rIns="93497" bIns="46749" numCol="1" anchor="b" anchorCtr="0" compatLnSpc="1">
            <a:prstTxWarp prst="textNoShape">
              <a:avLst/>
            </a:prstTxWarp>
          </a:bodyPr>
          <a:lstStyle>
            <a:lvl1pPr algn="r" hangingPunct="0">
              <a:lnSpc>
                <a:spcPct val="93000"/>
              </a:lnSpc>
              <a:buClr>
                <a:srgbClr val="000000"/>
              </a:buClr>
              <a:buSzPct val="100000"/>
              <a:buFont typeface="Times New Roman" panose="02020603050405020304" pitchFamily="18" charset="0"/>
              <a:buNone/>
              <a:defRPr sz="1200"/>
            </a:lvl1pPr>
          </a:lstStyle>
          <a:p>
            <a:fld id="{55A11124-8ADD-41DA-BFF2-2FB8932A7034}" type="slidenum">
              <a:rPr lang="en-CA" altLang="en-US"/>
              <a:pPr/>
              <a:t>‹#›</a:t>
            </a:fld>
            <a:endParaRPr lang="en-CA" altLang="en-US"/>
          </a:p>
        </p:txBody>
      </p:sp>
    </p:spTree>
    <p:extLst>
      <p:ext uri="{BB962C8B-B14F-4D97-AF65-F5344CB8AC3E}">
        <p14:creationId xmlns:p14="http://schemas.microsoft.com/office/powerpoint/2010/main" val="381297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p:cNvSpPr>
          <p:nvPr>
            <p:ph type="sldImg"/>
          </p:nvPr>
        </p:nvSpPr>
        <p:spPr bwMode="auto">
          <a:xfrm>
            <a:off x="1200150" y="708025"/>
            <a:ext cx="4649788"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p:cNvSpPr>
            <a:spLocks noGrp="1" noChangeArrowheads="1"/>
          </p:cNvSpPr>
          <p:nvPr>
            <p:ph type="body"/>
          </p:nvPr>
        </p:nvSpPr>
        <p:spPr bwMode="auto">
          <a:xfrm>
            <a:off x="705327" y="4421823"/>
            <a:ext cx="5640978" cy="418747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1" y="1"/>
            <a:ext cx="3059679" cy="46383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648922" algn="l"/>
                <a:tab pos="1297845" algn="l"/>
                <a:tab pos="1946767" algn="l"/>
                <a:tab pos="2595691" algn="l"/>
              </a:tabLst>
              <a:defRPr sz="1200">
                <a:solidFill>
                  <a:srgbClr val="000000"/>
                </a:solidFill>
                <a:latin typeface="Times New Roman" pitchFamily="16" charset="0"/>
                <a:ea typeface="msmincho" charset="0"/>
                <a:cs typeface="msmincho" charset="0"/>
              </a:defRPr>
            </a:lvl1pPr>
          </a:lstStyle>
          <a:p>
            <a:pPr>
              <a:defRPr/>
            </a:pPr>
            <a:endParaRPr lang="en-US"/>
          </a:p>
        </p:txBody>
      </p:sp>
      <p:sp>
        <p:nvSpPr>
          <p:cNvPr id="2052" name="Rectangle 4"/>
          <p:cNvSpPr>
            <a:spLocks noGrp="1" noChangeArrowheads="1"/>
          </p:cNvSpPr>
          <p:nvPr>
            <p:ph type="dt"/>
          </p:nvPr>
        </p:nvSpPr>
        <p:spPr bwMode="auto">
          <a:xfrm>
            <a:off x="3991952" y="1"/>
            <a:ext cx="3059679" cy="46383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648922" algn="l"/>
                <a:tab pos="1297845" algn="l"/>
                <a:tab pos="1946767" algn="l"/>
                <a:tab pos="2595691" algn="l"/>
              </a:tabLst>
              <a:defRPr sz="1200">
                <a:solidFill>
                  <a:srgbClr val="000000"/>
                </a:solidFill>
                <a:latin typeface="Times New Roman" pitchFamily="16" charset="0"/>
                <a:ea typeface="msmincho" charset="0"/>
                <a:cs typeface="msmincho" charset="0"/>
              </a:defRPr>
            </a:lvl1pPr>
          </a:lstStyle>
          <a:p>
            <a:pPr>
              <a:defRPr/>
            </a:pPr>
            <a:endParaRPr lang="en-US"/>
          </a:p>
        </p:txBody>
      </p:sp>
      <p:sp>
        <p:nvSpPr>
          <p:cNvPr id="2053" name="Rectangle 5"/>
          <p:cNvSpPr>
            <a:spLocks noGrp="1" noChangeArrowheads="1"/>
          </p:cNvSpPr>
          <p:nvPr>
            <p:ph type="ftr"/>
          </p:nvPr>
        </p:nvSpPr>
        <p:spPr bwMode="auto">
          <a:xfrm>
            <a:off x="1" y="8843646"/>
            <a:ext cx="3059679" cy="463839"/>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5000"/>
              </a:lnSpc>
              <a:buClr>
                <a:srgbClr val="000000"/>
              </a:buClr>
              <a:buSzPct val="100000"/>
              <a:buFont typeface="Times New Roman" pitchFamily="16" charset="0"/>
              <a:buNone/>
              <a:tabLst>
                <a:tab pos="648922" algn="l"/>
                <a:tab pos="1297845" algn="l"/>
                <a:tab pos="1946767" algn="l"/>
                <a:tab pos="2595691" algn="l"/>
              </a:tabLst>
              <a:defRPr sz="1200">
                <a:solidFill>
                  <a:srgbClr val="000000"/>
                </a:solidFill>
                <a:latin typeface="Times New Roman" pitchFamily="16" charset="0"/>
                <a:ea typeface="msmincho" charset="0"/>
                <a:cs typeface="msmincho" charset="0"/>
              </a:defRPr>
            </a:lvl1pPr>
          </a:lstStyle>
          <a:p>
            <a:pPr>
              <a:defRPr/>
            </a:pPr>
            <a:endParaRPr lang="en-US"/>
          </a:p>
        </p:txBody>
      </p:sp>
      <p:sp>
        <p:nvSpPr>
          <p:cNvPr id="2054" name="Rectangle 6"/>
          <p:cNvSpPr>
            <a:spLocks noGrp="1" noChangeArrowheads="1"/>
          </p:cNvSpPr>
          <p:nvPr>
            <p:ph type="sldNum"/>
          </p:nvPr>
        </p:nvSpPr>
        <p:spPr bwMode="auto">
          <a:xfrm>
            <a:off x="3991952" y="8843646"/>
            <a:ext cx="3059679" cy="463839"/>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5000"/>
              </a:lnSpc>
              <a:buClr>
                <a:srgbClr val="000000"/>
              </a:buClr>
              <a:buSzPct val="100000"/>
              <a:buFont typeface="Times New Roman" panose="02020603050405020304" pitchFamily="18" charset="0"/>
              <a:buNone/>
              <a:tabLst>
                <a:tab pos="647665" algn="l"/>
                <a:tab pos="1296952" algn="l"/>
                <a:tab pos="1946240" algn="l"/>
                <a:tab pos="2595527" algn="l"/>
              </a:tabLst>
              <a:defRPr sz="1200">
                <a:solidFill>
                  <a:srgbClr val="000000"/>
                </a:solidFill>
                <a:latin typeface="Times New Roman" panose="02020603050405020304" pitchFamily="18" charset="0"/>
                <a:ea typeface="msmincho"/>
                <a:cs typeface="msmincho"/>
              </a:defRPr>
            </a:lvl1pPr>
          </a:lstStyle>
          <a:p>
            <a:fld id="{2C2649ED-A8C4-4DE2-AFDE-93D77F09C9B6}" type="slidenum">
              <a:rPr lang="en-US" altLang="en-US"/>
              <a:pPr/>
              <a:t>‹#›</a:t>
            </a:fld>
            <a:endParaRPr lang="en-US" altLang="en-US"/>
          </a:p>
        </p:txBody>
      </p:sp>
    </p:spTree>
    <p:extLst>
      <p:ext uri="{BB962C8B-B14F-4D97-AF65-F5344CB8AC3E}">
        <p14:creationId xmlns:p14="http://schemas.microsoft.com/office/powerpoint/2010/main" val="3239235960"/>
      </p:ext>
    </p:extLst>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512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499F7421-1E7C-49FB-ACA4-9ED611983C35}" type="slidenum">
              <a:rPr lang="en-US" altLang="en-US" sz="1200">
                <a:solidFill>
                  <a:srgbClr val="000000"/>
                </a:solidFill>
                <a:latin typeface="Times New Roman" panose="02020603050405020304" pitchFamily="18" charset="0"/>
              </a:rPr>
              <a:pPr eaLnBrk="1"/>
              <a:t>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3927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Ernie</a:t>
            </a:r>
          </a:p>
        </p:txBody>
      </p:sp>
      <p:sp>
        <p:nvSpPr>
          <p:cNvPr id="66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17C3BA68-D5C0-40E9-998F-F0F6AC1A8902}" type="slidenum">
              <a:rPr lang="en-US" altLang="en-US" sz="1200">
                <a:solidFill>
                  <a:srgbClr val="000000"/>
                </a:solidFill>
                <a:latin typeface="Times New Roman" panose="02020603050405020304" pitchFamily="18" charset="0"/>
              </a:rPr>
              <a:pPr eaLnBrk="1"/>
              <a:t>10</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7933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Ernie</a:t>
            </a:r>
          </a:p>
        </p:txBody>
      </p:sp>
      <p:sp>
        <p:nvSpPr>
          <p:cNvPr id="66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17C3BA68-D5C0-40E9-998F-F0F6AC1A8902}" type="slidenum">
              <a:rPr lang="en-US" altLang="en-US" sz="1200">
                <a:solidFill>
                  <a:srgbClr val="000000"/>
                </a:solidFill>
                <a:latin typeface="Times New Roman" panose="02020603050405020304" pitchFamily="18" charset="0"/>
              </a:rPr>
              <a:pPr eaLnBrk="1"/>
              <a:t>11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265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Ernie</a:t>
            </a:r>
          </a:p>
        </p:txBody>
      </p:sp>
      <p:sp>
        <p:nvSpPr>
          <p:cNvPr id="675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3AB164F2-3650-4CC3-B934-D9F9026E2701}" type="slidenum">
              <a:rPr lang="en-US" altLang="en-US" sz="1200">
                <a:solidFill>
                  <a:srgbClr val="000000"/>
                </a:solidFill>
                <a:latin typeface="Times New Roman" panose="02020603050405020304" pitchFamily="18" charset="0"/>
              </a:rPr>
              <a:pPr eaLnBrk="1"/>
              <a:t>12</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4164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C1CDBE83-A847-47A8-8C3F-EF1D41606F2B}" type="slidenum">
              <a:rPr lang="en-US" altLang="en-US" sz="1200">
                <a:solidFill>
                  <a:srgbClr val="000000"/>
                </a:solidFill>
                <a:latin typeface="Times New Roman" panose="02020603050405020304" pitchFamily="18" charset="0"/>
              </a:rPr>
              <a:pPr eaLnBrk="1"/>
              <a:t>13</a:t>
            </a:fld>
            <a:endParaRPr lang="en-US" altLang="en-US" sz="1200">
              <a:solidFill>
                <a:srgbClr val="000000"/>
              </a:solidFill>
              <a:latin typeface="Times New Roman" panose="02020603050405020304" pitchFamily="18" charset="0"/>
            </a:endParaRPr>
          </a:p>
        </p:txBody>
      </p:sp>
      <p:sp>
        <p:nvSpPr>
          <p:cNvPr id="54275" name="Rectangle 1"/>
          <p:cNvSpPr>
            <a:spLocks noGrp="1" noRot="1" noChangeAspect="1" noChangeArrowheads="1" noTextEdit="1"/>
          </p:cNvSpPr>
          <p:nvPr>
            <p:ph type="sldImg"/>
          </p:nvPr>
        </p:nvSpPr>
        <p:spPr>
          <a:xfrm>
            <a:off x="1200150" y="708025"/>
            <a:ext cx="4651375" cy="3489325"/>
          </a:xfrm>
          <a:solidFill>
            <a:srgbClr val="FFFFFF"/>
          </a:solidFill>
          <a:ln>
            <a:solidFill>
              <a:srgbClr val="000000"/>
            </a:solidFill>
            <a:miter lim="800000"/>
            <a:headEnd/>
            <a:tailEnd/>
          </a:ln>
        </p:spPr>
      </p:sp>
      <p:sp>
        <p:nvSpPr>
          <p:cNvPr id="54276" name="Rectangle 2"/>
          <p:cNvSpPr>
            <a:spLocks noGrp="1" noChangeArrowheads="1"/>
          </p:cNvSpPr>
          <p:nvPr>
            <p:ph type="body" idx="1"/>
          </p:nvPr>
        </p:nvSpPr>
        <p:spPr>
          <a:xfrm>
            <a:off x="705327" y="4421823"/>
            <a:ext cx="5642610"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dirty="0" smtClean="0">
                <a:latin typeface="Times New Roman" panose="02020603050405020304" pitchFamily="18" charset="0"/>
              </a:rPr>
              <a:t>Ernie</a:t>
            </a:r>
          </a:p>
        </p:txBody>
      </p:sp>
    </p:spTree>
    <p:extLst>
      <p:ext uri="{BB962C8B-B14F-4D97-AF65-F5344CB8AC3E}">
        <p14:creationId xmlns:p14="http://schemas.microsoft.com/office/powerpoint/2010/main" val="2951366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Ernie</a:t>
            </a:r>
          </a:p>
          <a:p>
            <a:r>
              <a:rPr lang="en-CA" altLang="en-US" dirty="0" smtClean="0">
                <a:latin typeface="Times New Roman" panose="02020603050405020304" pitchFamily="18" charset="0"/>
              </a:rPr>
              <a:t>Consistency is an Ombudsman expectation</a:t>
            </a:r>
            <a:endParaRPr lang="en-CA" altLang="en-US" dirty="0" smtClean="0">
              <a:latin typeface="Times New Roman" panose="02020603050405020304" pitchFamily="18" charset="0"/>
            </a:endParaRPr>
          </a:p>
        </p:txBody>
      </p:sp>
      <p:sp>
        <p:nvSpPr>
          <p:cNvPr id="55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E59A5B67-E8E2-4288-B3E0-7A366DCB1724}" type="slidenum">
              <a:rPr lang="en-US" altLang="en-US" sz="1200">
                <a:solidFill>
                  <a:srgbClr val="000000"/>
                </a:solidFill>
                <a:latin typeface="Times New Roman" panose="02020603050405020304" pitchFamily="18" charset="0"/>
                <a:ea typeface="msmincho"/>
                <a:cs typeface="msmincho"/>
              </a:rPr>
              <a:pPr eaLnBrk="1"/>
              <a:t>14</a:t>
            </a:fld>
            <a:endParaRPr lang="en-US" altLang="en-US" sz="1200">
              <a:solidFill>
                <a:srgbClr val="000000"/>
              </a:solidFill>
              <a:latin typeface="Times New Roman" panose="02020603050405020304" pitchFamily="18" charset="0"/>
              <a:ea typeface="msmincho"/>
              <a:cs typeface="msmincho"/>
            </a:endParaRPr>
          </a:p>
        </p:txBody>
      </p:sp>
    </p:spTree>
    <p:extLst>
      <p:ext uri="{BB962C8B-B14F-4D97-AF65-F5344CB8AC3E}">
        <p14:creationId xmlns:p14="http://schemas.microsoft.com/office/powerpoint/2010/main" val="682862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Ernie</a:t>
            </a:r>
          </a:p>
        </p:txBody>
      </p:sp>
      <p:sp>
        <p:nvSpPr>
          <p:cNvPr id="55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E59A5B67-E8E2-4288-B3E0-7A366DCB1724}" type="slidenum">
              <a:rPr lang="en-US" altLang="en-US" sz="1200">
                <a:solidFill>
                  <a:srgbClr val="000000"/>
                </a:solidFill>
                <a:latin typeface="Times New Roman" panose="02020603050405020304" pitchFamily="18" charset="0"/>
                <a:ea typeface="msmincho"/>
                <a:cs typeface="msmincho"/>
              </a:rPr>
              <a:pPr eaLnBrk="1"/>
              <a:t>15</a:t>
            </a:fld>
            <a:endParaRPr lang="en-US" altLang="en-US" sz="1200">
              <a:solidFill>
                <a:srgbClr val="000000"/>
              </a:solidFill>
              <a:latin typeface="Times New Roman" panose="02020603050405020304" pitchFamily="18" charset="0"/>
              <a:ea typeface="msmincho"/>
              <a:cs typeface="msmincho"/>
            </a:endParaRPr>
          </a:p>
        </p:txBody>
      </p:sp>
    </p:spTree>
    <p:extLst>
      <p:ext uri="{BB962C8B-B14F-4D97-AF65-F5344CB8AC3E}">
        <p14:creationId xmlns:p14="http://schemas.microsoft.com/office/powerpoint/2010/main" val="225220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Ernie</a:t>
            </a:r>
          </a:p>
        </p:txBody>
      </p:sp>
      <p:sp>
        <p:nvSpPr>
          <p:cNvPr id="553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E59A5B67-E8E2-4288-B3E0-7A366DCB1724}" type="slidenum">
              <a:rPr lang="en-US" altLang="en-US" sz="1200">
                <a:solidFill>
                  <a:srgbClr val="000000"/>
                </a:solidFill>
                <a:latin typeface="Times New Roman" panose="02020603050405020304" pitchFamily="18" charset="0"/>
                <a:ea typeface="msmincho"/>
                <a:cs typeface="msmincho"/>
              </a:rPr>
              <a:pPr eaLnBrk="1"/>
              <a:t>16</a:t>
            </a:fld>
            <a:endParaRPr lang="en-US" altLang="en-US" sz="1200">
              <a:solidFill>
                <a:srgbClr val="000000"/>
              </a:solidFill>
              <a:latin typeface="Times New Roman" panose="02020603050405020304" pitchFamily="18" charset="0"/>
              <a:ea typeface="msmincho"/>
              <a:cs typeface="msmincho"/>
            </a:endParaRPr>
          </a:p>
        </p:txBody>
      </p:sp>
    </p:spTree>
    <p:extLst>
      <p:ext uri="{BB962C8B-B14F-4D97-AF65-F5344CB8AC3E}">
        <p14:creationId xmlns:p14="http://schemas.microsoft.com/office/powerpoint/2010/main" val="378473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Ernie</a:t>
            </a:r>
          </a:p>
        </p:txBody>
      </p:sp>
      <p:sp>
        <p:nvSpPr>
          <p:cNvPr id="56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5E6A96EE-629A-49CC-B66A-AD5E4EFA9104}" type="slidenum">
              <a:rPr lang="en-US" altLang="en-US" sz="1200">
                <a:solidFill>
                  <a:srgbClr val="000000"/>
                </a:solidFill>
                <a:latin typeface="Times New Roman" panose="02020603050405020304" pitchFamily="18" charset="0"/>
                <a:ea typeface="msmincho"/>
                <a:cs typeface="msmincho"/>
              </a:rPr>
              <a:pPr eaLnBrk="1"/>
              <a:t>17</a:t>
            </a:fld>
            <a:endParaRPr lang="en-US" altLang="en-US" sz="1200">
              <a:solidFill>
                <a:srgbClr val="000000"/>
              </a:solidFill>
              <a:latin typeface="Times New Roman" panose="02020603050405020304" pitchFamily="18" charset="0"/>
              <a:ea typeface="msmincho"/>
              <a:cs typeface="msmincho"/>
            </a:endParaRPr>
          </a:p>
        </p:txBody>
      </p:sp>
    </p:spTree>
    <p:extLst>
      <p:ext uri="{BB962C8B-B14F-4D97-AF65-F5344CB8AC3E}">
        <p14:creationId xmlns:p14="http://schemas.microsoft.com/office/powerpoint/2010/main" val="120002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Ernie</a:t>
            </a:r>
            <a:endParaRPr lang="en-CA" dirty="0"/>
          </a:p>
        </p:txBody>
      </p:sp>
      <p:sp>
        <p:nvSpPr>
          <p:cNvPr id="4" name="Slide Number Placeholder 3"/>
          <p:cNvSpPr>
            <a:spLocks noGrp="1"/>
          </p:cNvSpPr>
          <p:nvPr>
            <p:ph type="sldNum" idx="10"/>
          </p:nvPr>
        </p:nvSpPr>
        <p:spPr/>
        <p:txBody>
          <a:bodyPr/>
          <a:lstStyle/>
          <a:p>
            <a:fld id="{2C2649ED-A8C4-4DE2-AFDE-93D77F09C9B6}" type="slidenum">
              <a:rPr lang="en-US" altLang="en-US" smtClean="0"/>
              <a:pPr/>
              <a:t>18</a:t>
            </a:fld>
            <a:endParaRPr lang="en-US" altLang="en-US"/>
          </a:p>
        </p:txBody>
      </p:sp>
    </p:spTree>
    <p:extLst>
      <p:ext uri="{BB962C8B-B14F-4D97-AF65-F5344CB8AC3E}">
        <p14:creationId xmlns:p14="http://schemas.microsoft.com/office/powerpoint/2010/main" val="1477000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Ernie</a:t>
            </a:r>
            <a:endParaRPr lang="en-CA" dirty="0"/>
          </a:p>
        </p:txBody>
      </p:sp>
      <p:sp>
        <p:nvSpPr>
          <p:cNvPr id="4" name="Slide Number Placeholder 3"/>
          <p:cNvSpPr>
            <a:spLocks noGrp="1"/>
          </p:cNvSpPr>
          <p:nvPr>
            <p:ph type="sldNum" idx="10"/>
          </p:nvPr>
        </p:nvSpPr>
        <p:spPr/>
        <p:txBody>
          <a:bodyPr/>
          <a:lstStyle/>
          <a:p>
            <a:fld id="{2C2649ED-A8C4-4DE2-AFDE-93D77F09C9B6}" type="slidenum">
              <a:rPr lang="en-US" altLang="en-US" smtClean="0"/>
              <a:pPr/>
              <a:t>19</a:t>
            </a:fld>
            <a:endParaRPr lang="en-US" altLang="en-US"/>
          </a:p>
        </p:txBody>
      </p:sp>
    </p:spTree>
    <p:extLst>
      <p:ext uri="{BB962C8B-B14F-4D97-AF65-F5344CB8AC3E}">
        <p14:creationId xmlns:p14="http://schemas.microsoft.com/office/powerpoint/2010/main" val="145743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512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499F7421-1E7C-49FB-ACA4-9ED611983C35}" type="slidenum">
              <a:rPr lang="en-US" altLang="en-US" sz="1200">
                <a:solidFill>
                  <a:srgbClr val="000000"/>
                </a:solidFill>
                <a:latin typeface="Times New Roman" panose="02020603050405020304" pitchFamily="18" charset="0"/>
              </a:rPr>
              <a:pPr eaLnBrk="1"/>
              <a:t>2</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4530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Ernie</a:t>
            </a:r>
          </a:p>
        </p:txBody>
      </p:sp>
      <p:sp>
        <p:nvSpPr>
          <p:cNvPr id="57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4ADC51E6-D2DC-4FF5-9F75-C1AA440FBA9D}" type="slidenum">
              <a:rPr lang="en-US" altLang="en-US" sz="1200">
                <a:solidFill>
                  <a:srgbClr val="000000"/>
                </a:solidFill>
                <a:latin typeface="Times New Roman" panose="02020603050405020304" pitchFamily="18" charset="0"/>
                <a:ea typeface="msmincho"/>
                <a:cs typeface="msmincho"/>
              </a:rPr>
              <a:pPr eaLnBrk="1"/>
              <a:t>20</a:t>
            </a:fld>
            <a:endParaRPr lang="en-US" altLang="en-US" sz="1200">
              <a:solidFill>
                <a:srgbClr val="000000"/>
              </a:solidFill>
              <a:latin typeface="Times New Roman" panose="02020603050405020304" pitchFamily="18" charset="0"/>
              <a:ea typeface="msmincho"/>
              <a:cs typeface="msmincho"/>
            </a:endParaRPr>
          </a:p>
        </p:txBody>
      </p:sp>
    </p:spTree>
    <p:extLst>
      <p:ext uri="{BB962C8B-B14F-4D97-AF65-F5344CB8AC3E}">
        <p14:creationId xmlns:p14="http://schemas.microsoft.com/office/powerpoint/2010/main" val="3425446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Ernie</a:t>
            </a:r>
          </a:p>
        </p:txBody>
      </p:sp>
      <p:sp>
        <p:nvSpPr>
          <p:cNvPr id="593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43DBE91F-5437-49A7-8B16-3219C138F752}" type="slidenum">
              <a:rPr lang="en-US" altLang="en-US" sz="1200">
                <a:solidFill>
                  <a:srgbClr val="000000"/>
                </a:solidFill>
                <a:latin typeface="Times New Roman" panose="02020603050405020304" pitchFamily="18" charset="0"/>
                <a:ea typeface="msmincho"/>
                <a:cs typeface="msmincho"/>
              </a:rPr>
              <a:pPr eaLnBrk="1"/>
              <a:t>21</a:t>
            </a:fld>
            <a:endParaRPr lang="en-US" altLang="en-US" sz="1200">
              <a:solidFill>
                <a:srgbClr val="000000"/>
              </a:solidFill>
              <a:latin typeface="Times New Roman" panose="02020603050405020304" pitchFamily="18" charset="0"/>
              <a:ea typeface="msmincho"/>
              <a:cs typeface="msmincho"/>
            </a:endParaRPr>
          </a:p>
        </p:txBody>
      </p:sp>
    </p:spTree>
    <p:extLst>
      <p:ext uri="{BB962C8B-B14F-4D97-AF65-F5344CB8AC3E}">
        <p14:creationId xmlns:p14="http://schemas.microsoft.com/office/powerpoint/2010/main" val="90422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Dale</a:t>
            </a:r>
          </a:p>
        </p:txBody>
      </p:sp>
      <p:sp>
        <p:nvSpPr>
          <p:cNvPr id="614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DAFD2C33-3C3A-4FD4-8974-2639CADFBC3B}" type="slidenum">
              <a:rPr lang="en-US" altLang="en-US" sz="1200">
                <a:solidFill>
                  <a:srgbClr val="000000"/>
                </a:solidFill>
                <a:latin typeface="Times New Roman" panose="02020603050405020304" pitchFamily="18" charset="0"/>
              </a:rPr>
              <a:pPr eaLnBrk="1"/>
              <a:t>22</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55730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FF8A163-96A4-4CEC-B9E8-48E5CD2ED983}" type="slidenum">
              <a:rPr lang="en-US" altLang="en-US" sz="1200">
                <a:solidFill>
                  <a:srgbClr val="000000"/>
                </a:solidFill>
                <a:latin typeface="Times New Roman" panose="02020603050405020304" pitchFamily="18" charset="0"/>
              </a:rPr>
              <a:pPr eaLnBrk="1"/>
              <a:t>23</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67160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FF8A163-96A4-4CEC-B9E8-48E5CD2ED983}" type="slidenum">
              <a:rPr lang="en-US" altLang="en-US" sz="1200">
                <a:solidFill>
                  <a:srgbClr val="000000"/>
                </a:solidFill>
                <a:latin typeface="Times New Roman" panose="02020603050405020304" pitchFamily="18" charset="0"/>
              </a:rPr>
              <a:pPr eaLnBrk="1"/>
              <a:t>24</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581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FF8A163-96A4-4CEC-B9E8-48E5CD2ED983}" type="slidenum">
              <a:rPr lang="en-US" altLang="en-US" sz="1200">
                <a:solidFill>
                  <a:srgbClr val="000000"/>
                </a:solidFill>
                <a:latin typeface="Times New Roman" panose="02020603050405020304" pitchFamily="18" charset="0"/>
              </a:rPr>
              <a:pPr eaLnBrk="1"/>
              <a:t>25</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09780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FF8A163-96A4-4CEC-B9E8-48E5CD2ED983}" type="slidenum">
              <a:rPr lang="en-US" altLang="en-US" sz="1200">
                <a:solidFill>
                  <a:srgbClr val="000000"/>
                </a:solidFill>
                <a:latin typeface="Times New Roman" panose="02020603050405020304" pitchFamily="18" charset="0"/>
              </a:rPr>
              <a:pPr eaLnBrk="1"/>
              <a:t>26</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24172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FF8A163-96A4-4CEC-B9E8-48E5CD2ED983}" type="slidenum">
              <a:rPr lang="en-US" altLang="en-US" sz="1200">
                <a:solidFill>
                  <a:srgbClr val="000000"/>
                </a:solidFill>
                <a:latin typeface="Times New Roman" panose="02020603050405020304" pitchFamily="18" charset="0"/>
              </a:rPr>
              <a:pPr eaLnBrk="1"/>
              <a:t>27</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11241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FF8A163-96A4-4CEC-B9E8-48E5CD2ED983}" type="slidenum">
              <a:rPr lang="en-US" altLang="en-US" sz="1200">
                <a:solidFill>
                  <a:srgbClr val="000000"/>
                </a:solidFill>
                <a:latin typeface="Times New Roman" panose="02020603050405020304" pitchFamily="18" charset="0"/>
              </a:rPr>
              <a:pPr eaLnBrk="1"/>
              <a:t>28</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15018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FF8A163-96A4-4CEC-B9E8-48E5CD2ED983}" type="slidenum">
              <a:rPr lang="en-US" altLang="en-US" sz="1200">
                <a:solidFill>
                  <a:srgbClr val="000000"/>
                </a:solidFill>
                <a:latin typeface="Times New Roman" panose="02020603050405020304" pitchFamily="18" charset="0"/>
              </a:rPr>
              <a:pPr eaLnBrk="1"/>
              <a:t>29</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5860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CB73C70B-345B-4447-9364-FBE4B196201A}" type="slidenum">
              <a:rPr lang="en-US" altLang="en-US" sz="1200">
                <a:solidFill>
                  <a:srgbClr val="000000"/>
                </a:solidFill>
                <a:latin typeface="Times New Roman" panose="02020603050405020304" pitchFamily="18" charset="0"/>
              </a:rPr>
              <a:pPr eaLnBrk="1"/>
              <a:t>3</a:t>
            </a:fld>
            <a:endParaRPr lang="en-US" altLang="en-US" sz="1200">
              <a:solidFill>
                <a:srgbClr val="000000"/>
              </a:solidFill>
              <a:latin typeface="Times New Roman" panose="02020603050405020304" pitchFamily="18" charset="0"/>
            </a:endParaRPr>
          </a:p>
        </p:txBody>
      </p:sp>
      <p:sp>
        <p:nvSpPr>
          <p:cNvPr id="52227" name="Rectangle 1"/>
          <p:cNvSpPr>
            <a:spLocks noGrp="1" noRot="1" noChangeAspect="1" noChangeArrowheads="1" noTextEdit="1"/>
          </p:cNvSpPr>
          <p:nvPr>
            <p:ph type="sldImg"/>
          </p:nvPr>
        </p:nvSpPr>
        <p:spPr>
          <a:xfrm>
            <a:off x="1200150" y="708025"/>
            <a:ext cx="4651375" cy="3489325"/>
          </a:xfrm>
          <a:solidFill>
            <a:srgbClr val="FFFFFF"/>
          </a:solidFill>
          <a:ln>
            <a:solidFill>
              <a:srgbClr val="000000"/>
            </a:solidFill>
            <a:miter lim="800000"/>
            <a:headEnd/>
            <a:tailEnd/>
          </a:ln>
        </p:spPr>
      </p:sp>
      <p:sp>
        <p:nvSpPr>
          <p:cNvPr id="52228" name="Rectangle 2"/>
          <p:cNvSpPr>
            <a:spLocks noGrp="1" noChangeArrowheads="1"/>
          </p:cNvSpPr>
          <p:nvPr>
            <p:ph type="body" idx="1"/>
          </p:nvPr>
        </p:nvSpPr>
        <p:spPr>
          <a:xfrm>
            <a:off x="705327" y="4421823"/>
            <a:ext cx="5642610"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dirty="0" smtClean="0">
                <a:latin typeface="Times New Roman" panose="02020603050405020304" pitchFamily="18" charset="0"/>
              </a:rPr>
              <a:t>Dale</a:t>
            </a:r>
          </a:p>
        </p:txBody>
      </p:sp>
    </p:spTree>
    <p:extLst>
      <p:ext uri="{BB962C8B-B14F-4D97-AF65-F5344CB8AC3E}">
        <p14:creationId xmlns:p14="http://schemas.microsoft.com/office/powerpoint/2010/main" val="1052900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7FF8A163-96A4-4CEC-B9E8-48E5CD2ED983}" type="slidenum">
              <a:rPr lang="en-US" altLang="en-US" sz="1200">
                <a:solidFill>
                  <a:srgbClr val="000000"/>
                </a:solidFill>
                <a:latin typeface="Times New Roman" panose="02020603050405020304" pitchFamily="18" charset="0"/>
              </a:rPr>
              <a:pPr eaLnBrk="1"/>
              <a:t>30</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0844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Dale</a:t>
            </a:r>
          </a:p>
        </p:txBody>
      </p:sp>
      <p:sp>
        <p:nvSpPr>
          <p:cNvPr id="757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5EDD8562-728C-496D-830F-A1294D6BC8B6}" type="slidenum">
              <a:rPr lang="en-US" altLang="en-US" sz="1200">
                <a:solidFill>
                  <a:srgbClr val="000000"/>
                </a:solidFill>
                <a:latin typeface="Times New Roman" panose="02020603050405020304" pitchFamily="18" charset="0"/>
                <a:ea typeface="msmincho"/>
                <a:cs typeface="msmincho"/>
              </a:rPr>
              <a:pPr eaLnBrk="1"/>
              <a:t>31</a:t>
            </a:fld>
            <a:endParaRPr lang="en-US" altLang="en-US" sz="1200">
              <a:solidFill>
                <a:srgbClr val="000000"/>
              </a:solidFill>
              <a:latin typeface="Times New Roman" panose="02020603050405020304" pitchFamily="18" charset="0"/>
              <a:ea typeface="msmincho"/>
              <a:cs typeface="msmincho"/>
            </a:endParaRPr>
          </a:p>
        </p:txBody>
      </p:sp>
    </p:spTree>
    <p:extLst>
      <p:ext uri="{BB962C8B-B14F-4D97-AF65-F5344CB8AC3E}">
        <p14:creationId xmlns:p14="http://schemas.microsoft.com/office/powerpoint/2010/main" val="3006682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Dale</a:t>
            </a:r>
          </a:p>
        </p:txBody>
      </p:sp>
      <p:sp>
        <p:nvSpPr>
          <p:cNvPr id="788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D76F67F6-62F8-4EEC-9762-895996A413E7}" type="slidenum">
              <a:rPr lang="en-US" altLang="en-US" sz="1200">
                <a:solidFill>
                  <a:srgbClr val="000000"/>
                </a:solidFill>
                <a:latin typeface="Times New Roman" panose="02020603050405020304" pitchFamily="18" charset="0"/>
              </a:rPr>
              <a:pPr eaLnBrk="1"/>
              <a:t>32</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91653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Dale</a:t>
            </a:r>
          </a:p>
        </p:txBody>
      </p:sp>
      <p:sp>
        <p:nvSpPr>
          <p:cNvPr id="788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D76F67F6-62F8-4EEC-9762-895996A413E7}" type="slidenum">
              <a:rPr lang="en-US" altLang="en-US" sz="1200">
                <a:solidFill>
                  <a:srgbClr val="000000"/>
                </a:solidFill>
                <a:latin typeface="Times New Roman" panose="02020603050405020304" pitchFamily="18" charset="0"/>
              </a:rPr>
              <a:pPr eaLnBrk="1"/>
              <a:t>33</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38379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82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82330B34-BD8B-4AB2-9095-351D2CB18D4D}" type="slidenum">
              <a:rPr lang="en-US" altLang="en-US" sz="1200">
                <a:solidFill>
                  <a:srgbClr val="000000"/>
                </a:solidFill>
                <a:latin typeface="Times New Roman" panose="02020603050405020304" pitchFamily="18" charset="0"/>
              </a:rPr>
              <a:pPr eaLnBrk="1"/>
              <a:t>34</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35784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Dale</a:t>
            </a:r>
          </a:p>
        </p:txBody>
      </p:sp>
      <p:sp>
        <p:nvSpPr>
          <p:cNvPr id="839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C136DD63-A079-4661-8732-560299A82FB5}" type="slidenum">
              <a:rPr lang="en-US" altLang="en-US" sz="1200">
                <a:solidFill>
                  <a:srgbClr val="000000"/>
                </a:solidFill>
                <a:latin typeface="Times New Roman" panose="02020603050405020304" pitchFamily="18" charset="0"/>
              </a:rPr>
              <a:pPr eaLnBrk="1"/>
              <a:t>35</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21851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Ernie</a:t>
            </a:r>
          </a:p>
        </p:txBody>
      </p:sp>
      <p:sp>
        <p:nvSpPr>
          <p:cNvPr id="860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3151B95C-6DA2-4BA8-BDAF-8464B4BA155A}" type="slidenum">
              <a:rPr lang="en-US" altLang="en-US" sz="1200">
                <a:solidFill>
                  <a:srgbClr val="000000"/>
                </a:solidFill>
                <a:latin typeface="Times New Roman" panose="02020603050405020304" pitchFamily="18" charset="0"/>
              </a:rPr>
              <a:pPr eaLnBrk="1"/>
              <a:t>36</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31024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Ernie</a:t>
            </a:r>
          </a:p>
        </p:txBody>
      </p:sp>
      <p:sp>
        <p:nvSpPr>
          <p:cNvPr id="870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4E4658AE-EB98-4BBA-A353-756EC2B95B69}" type="slidenum">
              <a:rPr lang="en-US" altLang="en-US" sz="1200">
                <a:solidFill>
                  <a:srgbClr val="000000"/>
                </a:solidFill>
                <a:latin typeface="Times New Roman" panose="02020603050405020304" pitchFamily="18" charset="0"/>
              </a:rPr>
              <a:pPr eaLnBrk="1"/>
              <a:t>37</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6637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Ernie</a:t>
            </a:r>
          </a:p>
        </p:txBody>
      </p:sp>
      <p:sp>
        <p:nvSpPr>
          <p:cNvPr id="890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04576962-CA96-411B-8A33-61B65C5239E7}" type="slidenum">
              <a:rPr lang="en-US" altLang="en-US" sz="1200">
                <a:solidFill>
                  <a:srgbClr val="000000"/>
                </a:solidFill>
                <a:latin typeface="Times New Roman" panose="02020603050405020304" pitchFamily="18" charset="0"/>
              </a:rPr>
              <a:pPr eaLnBrk="1"/>
              <a:t>38</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86316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Ernie</a:t>
            </a:r>
          </a:p>
        </p:txBody>
      </p:sp>
      <p:sp>
        <p:nvSpPr>
          <p:cNvPr id="901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1F6FF245-7450-452B-8685-8AA7242913A4}" type="slidenum">
              <a:rPr lang="en-US" altLang="en-US" sz="1200">
                <a:solidFill>
                  <a:srgbClr val="000000"/>
                </a:solidFill>
                <a:latin typeface="Times New Roman" panose="02020603050405020304" pitchFamily="18" charset="0"/>
              </a:rPr>
              <a:pPr eaLnBrk="1"/>
              <a:t>39</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5734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Dale</a:t>
            </a:r>
            <a:endParaRPr lang="en-CA" dirty="0"/>
          </a:p>
        </p:txBody>
      </p:sp>
      <p:sp>
        <p:nvSpPr>
          <p:cNvPr id="4" name="Slide Number Placeholder 3"/>
          <p:cNvSpPr>
            <a:spLocks noGrp="1"/>
          </p:cNvSpPr>
          <p:nvPr>
            <p:ph type="sldNum" idx="10"/>
          </p:nvPr>
        </p:nvSpPr>
        <p:spPr/>
        <p:txBody>
          <a:bodyPr/>
          <a:lstStyle/>
          <a:p>
            <a:fld id="{2C2649ED-A8C4-4DE2-AFDE-93D77F09C9B6}" type="slidenum">
              <a:rPr lang="en-US" altLang="en-US" smtClean="0"/>
              <a:pPr/>
              <a:t>4</a:t>
            </a:fld>
            <a:endParaRPr lang="en-US" altLang="en-US"/>
          </a:p>
        </p:txBody>
      </p:sp>
    </p:spTree>
    <p:extLst>
      <p:ext uri="{BB962C8B-B14F-4D97-AF65-F5344CB8AC3E}">
        <p14:creationId xmlns:p14="http://schemas.microsoft.com/office/powerpoint/2010/main" val="495821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Ernie</a:t>
            </a:r>
          </a:p>
        </p:txBody>
      </p:sp>
      <p:sp>
        <p:nvSpPr>
          <p:cNvPr id="911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DC36FE1A-B615-44F7-A29D-25C2E554576B}" type="slidenum">
              <a:rPr lang="en-US" altLang="en-US" sz="1200">
                <a:solidFill>
                  <a:srgbClr val="000000"/>
                </a:solidFill>
                <a:latin typeface="Times New Roman" panose="02020603050405020304" pitchFamily="18" charset="0"/>
              </a:rPr>
              <a:pPr eaLnBrk="1"/>
              <a:t>40</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28972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Times New Roman" panose="02020603050405020304" pitchFamily="18" charset="0"/>
              </a:rPr>
              <a:t>Ernie</a:t>
            </a:r>
          </a:p>
        </p:txBody>
      </p:sp>
      <p:sp>
        <p:nvSpPr>
          <p:cNvPr id="952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2BB3936F-22D4-43D6-A1AC-A4DC605F71B5}" type="slidenum">
              <a:rPr lang="en-US" altLang="en-US" sz="1200">
                <a:solidFill>
                  <a:srgbClr val="000000"/>
                </a:solidFill>
                <a:latin typeface="Times New Roman" panose="02020603050405020304" pitchFamily="18" charset="0"/>
                <a:ea typeface="msmincho"/>
                <a:cs typeface="msmincho"/>
              </a:rPr>
              <a:pPr eaLnBrk="1"/>
              <a:t>41</a:t>
            </a:fld>
            <a:endParaRPr lang="en-US" altLang="en-US" sz="1200">
              <a:solidFill>
                <a:srgbClr val="000000"/>
              </a:solidFill>
              <a:latin typeface="Times New Roman" panose="02020603050405020304" pitchFamily="18" charset="0"/>
              <a:ea typeface="msmincho"/>
              <a:cs typeface="msmincho"/>
            </a:endParaRPr>
          </a:p>
        </p:txBody>
      </p:sp>
    </p:spTree>
    <p:extLst>
      <p:ext uri="{BB962C8B-B14F-4D97-AF65-F5344CB8AC3E}">
        <p14:creationId xmlns:p14="http://schemas.microsoft.com/office/powerpoint/2010/main" val="374840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Dale</a:t>
            </a:r>
            <a:endParaRPr lang="en-CA" dirty="0"/>
          </a:p>
        </p:txBody>
      </p:sp>
      <p:sp>
        <p:nvSpPr>
          <p:cNvPr id="4" name="Slide Number Placeholder 3"/>
          <p:cNvSpPr>
            <a:spLocks noGrp="1"/>
          </p:cNvSpPr>
          <p:nvPr>
            <p:ph type="sldNum" idx="10"/>
          </p:nvPr>
        </p:nvSpPr>
        <p:spPr/>
        <p:txBody>
          <a:bodyPr/>
          <a:lstStyle/>
          <a:p>
            <a:fld id="{2C2649ED-A8C4-4DE2-AFDE-93D77F09C9B6}" type="slidenum">
              <a:rPr lang="en-US" altLang="en-US" smtClean="0"/>
              <a:pPr/>
              <a:t>5</a:t>
            </a:fld>
            <a:endParaRPr lang="en-US" altLang="en-US"/>
          </a:p>
        </p:txBody>
      </p:sp>
    </p:spTree>
    <p:extLst>
      <p:ext uri="{BB962C8B-B14F-4D97-AF65-F5344CB8AC3E}">
        <p14:creationId xmlns:p14="http://schemas.microsoft.com/office/powerpoint/2010/main" val="105297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Dale</a:t>
            </a:r>
            <a:endParaRPr lang="en-CA" dirty="0"/>
          </a:p>
        </p:txBody>
      </p:sp>
      <p:sp>
        <p:nvSpPr>
          <p:cNvPr id="4" name="Slide Number Placeholder 3"/>
          <p:cNvSpPr>
            <a:spLocks noGrp="1"/>
          </p:cNvSpPr>
          <p:nvPr>
            <p:ph type="sldNum" idx="10"/>
          </p:nvPr>
        </p:nvSpPr>
        <p:spPr/>
        <p:txBody>
          <a:bodyPr/>
          <a:lstStyle/>
          <a:p>
            <a:fld id="{2C2649ED-A8C4-4DE2-AFDE-93D77F09C9B6}" type="slidenum">
              <a:rPr lang="en-US" altLang="en-US" smtClean="0"/>
              <a:pPr/>
              <a:t>6</a:t>
            </a:fld>
            <a:endParaRPr lang="en-US" altLang="en-US"/>
          </a:p>
        </p:txBody>
      </p:sp>
    </p:spTree>
    <p:extLst>
      <p:ext uri="{BB962C8B-B14F-4D97-AF65-F5344CB8AC3E}">
        <p14:creationId xmlns:p14="http://schemas.microsoft.com/office/powerpoint/2010/main" val="389876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Dale</a:t>
            </a:r>
            <a:endParaRPr lang="en-CA" dirty="0"/>
          </a:p>
        </p:txBody>
      </p:sp>
      <p:sp>
        <p:nvSpPr>
          <p:cNvPr id="4" name="Slide Number Placeholder 3"/>
          <p:cNvSpPr>
            <a:spLocks noGrp="1"/>
          </p:cNvSpPr>
          <p:nvPr>
            <p:ph type="sldNum" idx="10"/>
          </p:nvPr>
        </p:nvSpPr>
        <p:spPr/>
        <p:txBody>
          <a:bodyPr/>
          <a:lstStyle/>
          <a:p>
            <a:fld id="{2C2649ED-A8C4-4DE2-AFDE-93D77F09C9B6}" type="slidenum">
              <a:rPr lang="en-US" altLang="en-US" smtClean="0"/>
              <a:pPr/>
              <a:t>7</a:t>
            </a:fld>
            <a:endParaRPr lang="en-US" altLang="en-US"/>
          </a:p>
        </p:txBody>
      </p:sp>
    </p:spTree>
    <p:extLst>
      <p:ext uri="{BB962C8B-B14F-4D97-AF65-F5344CB8AC3E}">
        <p14:creationId xmlns:p14="http://schemas.microsoft.com/office/powerpoint/2010/main" val="229116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Dale</a:t>
            </a:r>
            <a:endParaRPr lang="en-CA" dirty="0"/>
          </a:p>
        </p:txBody>
      </p:sp>
      <p:sp>
        <p:nvSpPr>
          <p:cNvPr id="4" name="Slide Number Placeholder 3"/>
          <p:cNvSpPr>
            <a:spLocks noGrp="1"/>
          </p:cNvSpPr>
          <p:nvPr>
            <p:ph type="sldNum" idx="10"/>
          </p:nvPr>
        </p:nvSpPr>
        <p:spPr/>
        <p:txBody>
          <a:bodyPr/>
          <a:lstStyle/>
          <a:p>
            <a:fld id="{2C2649ED-A8C4-4DE2-AFDE-93D77F09C9B6}" type="slidenum">
              <a:rPr lang="en-US" altLang="en-US" smtClean="0"/>
              <a:pPr/>
              <a:t>8</a:t>
            </a:fld>
            <a:endParaRPr lang="en-US" altLang="en-US"/>
          </a:p>
        </p:txBody>
      </p:sp>
    </p:spTree>
    <p:extLst>
      <p:ext uri="{BB962C8B-B14F-4D97-AF65-F5344CB8AC3E}">
        <p14:creationId xmlns:p14="http://schemas.microsoft.com/office/powerpoint/2010/main" val="350597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Ernie</a:t>
            </a:r>
          </a:p>
        </p:txBody>
      </p:sp>
      <p:sp>
        <p:nvSpPr>
          <p:cNvPr id="655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71179"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3038666"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506153"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973640" indent="-233744" defTabSz="735319" eaLnBrk="0" fontAlgn="base" hangingPunct="0">
              <a:spcBef>
                <a:spcPct val="0"/>
              </a:spcBef>
              <a:spcAft>
                <a:spcPct val="0"/>
              </a:spcAft>
              <a:tabLst>
                <a:tab pos="647665" algn="l"/>
                <a:tab pos="1296952" algn="l"/>
                <a:tab pos="1946240" algn="l"/>
                <a:tab pos="2595527" algn="l"/>
              </a:tabLst>
              <a:defRPr sz="25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a:fld id="{3B1A51D2-5E82-4546-8EF7-A074E2FD2991}" type="slidenum">
              <a:rPr lang="en-US" altLang="en-US" sz="1200">
                <a:solidFill>
                  <a:srgbClr val="000000"/>
                </a:solidFill>
                <a:latin typeface="Times New Roman" panose="02020603050405020304" pitchFamily="18" charset="0"/>
              </a:rPr>
              <a:pPr eaLnBrk="1"/>
              <a:t>9</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63159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676957"/>
            <a:ext cx="7415017" cy="304175"/>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776" y="4678053"/>
            <a:ext cx="2544223" cy="305275"/>
          </a:xfrm>
          <a:prstGeom prst="rect">
            <a:avLst/>
          </a:prstGeom>
        </p:spPr>
      </p:pic>
      <p:sp>
        <p:nvSpPr>
          <p:cNvPr id="9" name="Rectangle 8"/>
          <p:cNvSpPr/>
          <p:nvPr/>
        </p:nvSpPr>
        <p:spPr>
          <a:xfrm>
            <a:off x="0" y="2855081"/>
            <a:ext cx="7415018" cy="183020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533775" y="2855081"/>
            <a:ext cx="2544225" cy="18302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62507" y="3013408"/>
            <a:ext cx="6690946" cy="1513555"/>
          </a:xfrm>
        </p:spPr>
        <p:txBody>
          <a:bodyPr anchor="b">
            <a:noAutofit/>
          </a:bodyPr>
          <a:lstStyle>
            <a:lvl1pPr algn="r">
              <a:defRPr sz="5291"/>
            </a:lvl1pPr>
          </a:lstStyle>
          <a:p>
            <a:r>
              <a:rPr lang="en-US" smtClean="0"/>
              <a:t>Click to edit Master title style</a:t>
            </a:r>
            <a:endParaRPr lang="en-US" dirty="0"/>
          </a:p>
        </p:txBody>
      </p:sp>
      <p:sp>
        <p:nvSpPr>
          <p:cNvPr id="3" name="Subtitle 2"/>
          <p:cNvSpPr>
            <a:spLocks noGrp="1"/>
          </p:cNvSpPr>
          <p:nvPr>
            <p:ph type="subTitle" idx="1"/>
          </p:nvPr>
        </p:nvSpPr>
        <p:spPr>
          <a:xfrm>
            <a:off x="562506" y="4843616"/>
            <a:ext cx="6733757" cy="1232043"/>
          </a:xfrm>
        </p:spPr>
        <p:txBody>
          <a:bodyPr>
            <a:normAutofit/>
          </a:bodyPr>
          <a:lstStyle>
            <a:lvl1pPr marL="0" indent="0" algn="r">
              <a:buNone/>
              <a:defRPr sz="2205"/>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a:xfrm>
            <a:off x="5022293" y="6543548"/>
            <a:ext cx="2268141" cy="402483"/>
          </a:xfrm>
        </p:spPr>
        <p:txBody>
          <a:bodyPr/>
          <a:lstStyle/>
          <a:p>
            <a:pPr>
              <a:defRPr/>
            </a:pPr>
            <a:endParaRPr lang="en-US"/>
          </a:p>
        </p:txBody>
      </p:sp>
      <p:sp>
        <p:nvSpPr>
          <p:cNvPr id="5" name="Footer Placeholder 4"/>
          <p:cNvSpPr>
            <a:spLocks noGrp="1"/>
          </p:cNvSpPr>
          <p:nvPr>
            <p:ph type="ftr" sz="quarter" idx="11"/>
          </p:nvPr>
        </p:nvSpPr>
        <p:spPr>
          <a:xfrm>
            <a:off x="588038" y="6543549"/>
            <a:ext cx="4433607" cy="402483"/>
          </a:xfrm>
        </p:spPr>
        <p:txBody>
          <a:bodyPr/>
          <a:lstStyle/>
          <a:p>
            <a:pPr>
              <a:defRPr/>
            </a:pPr>
            <a:endParaRPr lang="en-US"/>
          </a:p>
        </p:txBody>
      </p:sp>
      <p:sp>
        <p:nvSpPr>
          <p:cNvPr id="6" name="Slide Number Placeholder 5"/>
          <p:cNvSpPr>
            <a:spLocks noGrp="1"/>
          </p:cNvSpPr>
          <p:nvPr>
            <p:ph type="sldNum" sz="quarter" idx="12"/>
          </p:nvPr>
        </p:nvSpPr>
        <p:spPr>
          <a:xfrm>
            <a:off x="7728479" y="3031737"/>
            <a:ext cx="1510653" cy="1495226"/>
          </a:xfrm>
        </p:spPr>
        <p:txBody>
          <a:bodyPr/>
          <a:lstStyle/>
          <a:p>
            <a:fld id="{8CDB2BA9-EF67-46C2-971C-5165E16692A6}" type="slidenum">
              <a:rPr lang="en-US" altLang="en-US" smtClean="0"/>
              <a:pPr/>
              <a:t>‹#›</a:t>
            </a:fld>
            <a:endParaRPr lang="en-US" altLang="en-US"/>
          </a:p>
        </p:txBody>
      </p:sp>
    </p:spTree>
    <p:extLst>
      <p:ext uri="{BB962C8B-B14F-4D97-AF65-F5344CB8AC3E}">
        <p14:creationId xmlns:p14="http://schemas.microsoft.com/office/powerpoint/2010/main" val="123742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5039784"/>
            <a:ext cx="10100435" cy="1848621"/>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8040" y="5193685"/>
            <a:ext cx="7601005" cy="600191"/>
          </a:xfrm>
        </p:spPr>
        <p:txBody>
          <a:bodyPr anchor="b">
            <a:normAutofit/>
          </a:bodyPr>
          <a:lstStyle>
            <a:lvl1pPr>
              <a:defRPr sz="264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6095" y="671969"/>
            <a:ext cx="7602950" cy="3956842"/>
          </a:xfrm>
          <a:noFill/>
          <a:ln>
            <a:noFill/>
          </a:ln>
          <a:effectLst>
            <a:outerShdw blurRad="76200" dist="63500" dir="5040000" algn="tl" rotWithShape="0">
              <a:srgbClr val="000000">
                <a:alpha val="41000"/>
              </a:srgbClr>
            </a:outerShdw>
          </a:effectLst>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588038" y="5793875"/>
            <a:ext cx="7601007" cy="603869"/>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61177" y="5193347"/>
            <a:ext cx="1267614" cy="1202393"/>
          </a:xfrm>
        </p:spPr>
        <p:txBody>
          <a:bodyPr/>
          <a:lstStyle/>
          <a:p>
            <a:fld id="{F8FB5101-9D91-4E34-8028-99322A1ACFC7}" type="slidenum">
              <a:rPr lang="en-US" altLang="en-US" smtClean="0"/>
              <a:pPr/>
              <a:t>‹#›</a:t>
            </a:fld>
            <a:endParaRPr lang="en-US" altLang="en-US"/>
          </a:p>
        </p:txBody>
      </p:sp>
    </p:spTree>
    <p:extLst>
      <p:ext uri="{BB962C8B-B14F-4D97-AF65-F5344CB8AC3E}">
        <p14:creationId xmlns:p14="http://schemas.microsoft.com/office/powerpoint/2010/main" val="380836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5039784"/>
            <a:ext cx="10100435" cy="1848621"/>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77955" y="671968"/>
            <a:ext cx="7602950" cy="3960342"/>
          </a:xfrm>
        </p:spPr>
        <p:txBody>
          <a:bodyPr anchor="ctr"/>
          <a:lstStyle>
            <a:lvl1pPr>
              <a:defRPr sz="3527"/>
            </a:lvl1pPr>
          </a:lstStyle>
          <a:p>
            <a:r>
              <a:rPr lang="en-US" smtClean="0"/>
              <a:t>Click to edit Master title style</a:t>
            </a:r>
            <a:endParaRPr lang="en-US" dirty="0"/>
          </a:p>
        </p:txBody>
      </p:sp>
      <p:sp>
        <p:nvSpPr>
          <p:cNvPr id="4" name="Text Placeholder 3"/>
          <p:cNvSpPr>
            <a:spLocks noGrp="1"/>
          </p:cNvSpPr>
          <p:nvPr>
            <p:ph type="body" sz="half" idx="2"/>
          </p:nvPr>
        </p:nvSpPr>
        <p:spPr>
          <a:xfrm>
            <a:off x="586094" y="5192277"/>
            <a:ext cx="7594811" cy="1214491"/>
          </a:xfrm>
        </p:spPr>
        <p:txBody>
          <a:bodyPr anchor="ct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61177" y="5193685"/>
            <a:ext cx="1267614" cy="1202393"/>
          </a:xfrm>
        </p:spPr>
        <p:txBody>
          <a:bodyPr/>
          <a:lstStyle/>
          <a:p>
            <a:fld id="{F8FB5101-9D91-4E34-8028-99322A1ACFC7}" type="slidenum">
              <a:rPr lang="en-US" altLang="en-US" smtClean="0"/>
              <a:pPr/>
              <a:t>‹#›</a:t>
            </a:fld>
            <a:endParaRPr lang="en-US" altLang="en-US"/>
          </a:p>
        </p:txBody>
      </p:sp>
    </p:spTree>
    <p:extLst>
      <p:ext uri="{BB962C8B-B14F-4D97-AF65-F5344CB8AC3E}">
        <p14:creationId xmlns:p14="http://schemas.microsoft.com/office/powerpoint/2010/main" val="3616923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5039784"/>
            <a:ext cx="10100435" cy="1848621"/>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46580" y="680110"/>
            <a:ext cx="7083278" cy="3346695"/>
          </a:xfrm>
        </p:spPr>
        <p:txBody>
          <a:bodyPr anchor="ctr"/>
          <a:lstStyle>
            <a:lvl1pPr>
              <a:defRPr sz="3527"/>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90787" y="4035313"/>
            <a:ext cx="6601058" cy="605136"/>
          </a:xfrm>
        </p:spPr>
        <p:txBody>
          <a:bodyPr anchor="t">
            <a:normAutofit/>
          </a:bodyPr>
          <a:lstStyle>
            <a:lvl1pPr marL="0" indent="0">
              <a:buNone/>
              <a:defRPr sz="1543"/>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4" name="Text Placeholder 3"/>
          <p:cNvSpPr>
            <a:spLocks noGrp="1"/>
          </p:cNvSpPr>
          <p:nvPr>
            <p:ph type="body" sz="half" idx="2"/>
          </p:nvPr>
        </p:nvSpPr>
        <p:spPr>
          <a:xfrm>
            <a:off x="586095" y="5192277"/>
            <a:ext cx="7611091" cy="1214491"/>
          </a:xfrm>
        </p:spPr>
        <p:txBody>
          <a:bodyPr anchor="ctr">
            <a:normAutofit/>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61177" y="5191822"/>
            <a:ext cx="1267614" cy="1202393"/>
          </a:xfrm>
        </p:spPr>
        <p:txBody>
          <a:bodyPr/>
          <a:lstStyle/>
          <a:p>
            <a:fld id="{F8FB5101-9D91-4E34-8028-99322A1ACFC7}" type="slidenum">
              <a:rPr lang="en-US" altLang="en-US" smtClean="0"/>
              <a:pPr/>
              <a:t>‹#›</a:t>
            </a:fld>
            <a:endParaRPr lang="en-US" altLang="en-US"/>
          </a:p>
        </p:txBody>
      </p:sp>
      <p:sp>
        <p:nvSpPr>
          <p:cNvPr id="27" name="TextBox 26"/>
          <p:cNvSpPr txBox="1"/>
          <p:nvPr/>
        </p:nvSpPr>
        <p:spPr>
          <a:xfrm>
            <a:off x="298684" y="824659"/>
            <a:ext cx="588036" cy="644607"/>
          </a:xfrm>
          <a:prstGeom prst="rect">
            <a:avLst/>
          </a:prstGeom>
        </p:spPr>
        <p:txBody>
          <a:bodyPr vert="horz" lIns="100796" tIns="50398" rIns="100796" bIns="503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37" dirty="0">
                <a:solidFill>
                  <a:schemeClr val="tx1"/>
                </a:solidFill>
                <a:effectLst/>
              </a:rPr>
              <a:t>“</a:t>
            </a:r>
          </a:p>
        </p:txBody>
      </p:sp>
      <p:sp>
        <p:nvSpPr>
          <p:cNvPr id="28" name="TextBox 27"/>
          <p:cNvSpPr txBox="1"/>
          <p:nvPr/>
        </p:nvSpPr>
        <p:spPr>
          <a:xfrm>
            <a:off x="7680844" y="3305372"/>
            <a:ext cx="504031" cy="644608"/>
          </a:xfrm>
          <a:prstGeom prst="rect">
            <a:avLst/>
          </a:prstGeom>
        </p:spPr>
        <p:txBody>
          <a:bodyPr vert="horz" lIns="100796" tIns="50398" rIns="100796" bIns="503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37" dirty="0">
                <a:solidFill>
                  <a:schemeClr val="tx1"/>
                </a:solidFill>
                <a:effectLst/>
              </a:rPr>
              <a:t>”</a:t>
            </a:r>
          </a:p>
        </p:txBody>
      </p:sp>
    </p:spTree>
    <p:extLst>
      <p:ext uri="{BB962C8B-B14F-4D97-AF65-F5344CB8AC3E}">
        <p14:creationId xmlns:p14="http://schemas.microsoft.com/office/powerpoint/2010/main" val="156817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5039784"/>
            <a:ext cx="10100435" cy="1848621"/>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6094" y="5192277"/>
            <a:ext cx="7602950" cy="650159"/>
          </a:xfrm>
        </p:spPr>
        <p:txBody>
          <a:bodyPr anchor="b"/>
          <a:lstStyle>
            <a:lvl1pPr>
              <a:defRPr sz="3527"/>
            </a:lvl1pPr>
          </a:lstStyle>
          <a:p>
            <a:r>
              <a:rPr lang="en-US" smtClean="0"/>
              <a:t>Click to edit Master title style</a:t>
            </a:r>
            <a:endParaRPr lang="en-US" dirty="0"/>
          </a:p>
        </p:txBody>
      </p:sp>
      <p:sp>
        <p:nvSpPr>
          <p:cNvPr id="4" name="Text Placeholder 3"/>
          <p:cNvSpPr>
            <a:spLocks noGrp="1"/>
          </p:cNvSpPr>
          <p:nvPr>
            <p:ph type="body" sz="half" idx="2"/>
          </p:nvPr>
        </p:nvSpPr>
        <p:spPr>
          <a:xfrm>
            <a:off x="586095" y="5842434"/>
            <a:ext cx="7602950" cy="564334"/>
          </a:xfrm>
        </p:spPr>
        <p:txBody>
          <a:bodyPr anchor="t"/>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61177" y="5191822"/>
            <a:ext cx="1267614" cy="1202393"/>
          </a:xfrm>
        </p:spPr>
        <p:txBody>
          <a:bodyPr/>
          <a:lstStyle/>
          <a:p>
            <a:fld id="{F8FB5101-9D91-4E34-8028-99322A1ACFC7}" type="slidenum">
              <a:rPr lang="en-US" altLang="en-US" smtClean="0"/>
              <a:pPr/>
              <a:t>‹#›</a:t>
            </a:fld>
            <a:endParaRPr lang="en-US" altLang="en-US"/>
          </a:p>
        </p:txBody>
      </p:sp>
    </p:spTree>
    <p:extLst>
      <p:ext uri="{BB962C8B-B14F-4D97-AF65-F5344CB8AC3E}">
        <p14:creationId xmlns:p14="http://schemas.microsoft.com/office/powerpoint/2010/main" val="3951039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71971"/>
            <a:ext cx="10100435" cy="1848621"/>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86095" y="830294"/>
            <a:ext cx="7602950" cy="119153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87186" y="2567830"/>
            <a:ext cx="2419350" cy="6352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8" name="Text Placeholder 3"/>
          <p:cNvSpPr>
            <a:spLocks noGrp="1"/>
          </p:cNvSpPr>
          <p:nvPr>
            <p:ph type="body" sz="half" idx="15"/>
          </p:nvPr>
        </p:nvSpPr>
        <p:spPr>
          <a:xfrm>
            <a:off x="595067" y="3323799"/>
            <a:ext cx="2419350" cy="3211609"/>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9" name="Text Placeholder 4"/>
          <p:cNvSpPr>
            <a:spLocks noGrp="1"/>
          </p:cNvSpPr>
          <p:nvPr>
            <p:ph type="body" sz="quarter" idx="3"/>
          </p:nvPr>
        </p:nvSpPr>
        <p:spPr>
          <a:xfrm>
            <a:off x="3173250" y="2575970"/>
            <a:ext cx="2419350" cy="6352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10" name="Text Placeholder 3"/>
          <p:cNvSpPr>
            <a:spLocks noGrp="1"/>
          </p:cNvSpPr>
          <p:nvPr>
            <p:ph type="body" sz="half" idx="16"/>
          </p:nvPr>
        </p:nvSpPr>
        <p:spPr>
          <a:xfrm>
            <a:off x="3174680" y="3315660"/>
            <a:ext cx="2419350" cy="3211609"/>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11" name="Text Placeholder 4"/>
          <p:cNvSpPr>
            <a:spLocks noGrp="1"/>
          </p:cNvSpPr>
          <p:nvPr>
            <p:ph type="body" sz="quarter" idx="13"/>
          </p:nvPr>
        </p:nvSpPr>
        <p:spPr>
          <a:xfrm>
            <a:off x="5761452" y="2575970"/>
            <a:ext cx="2419350" cy="6352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12" name="Text Placeholder 3"/>
          <p:cNvSpPr>
            <a:spLocks noGrp="1"/>
          </p:cNvSpPr>
          <p:nvPr>
            <p:ph type="body" sz="half" idx="17"/>
          </p:nvPr>
        </p:nvSpPr>
        <p:spPr>
          <a:xfrm>
            <a:off x="5769592" y="3315659"/>
            <a:ext cx="2419350" cy="3211609"/>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8FB5101-9D91-4E34-8028-99322A1ACFC7}" type="slidenum">
              <a:rPr lang="en-US" altLang="en-US" smtClean="0"/>
              <a:pPr/>
              <a:t>‹#›</a:t>
            </a:fld>
            <a:endParaRPr lang="en-US" altLang="en-US"/>
          </a:p>
        </p:txBody>
      </p:sp>
    </p:spTree>
    <p:extLst>
      <p:ext uri="{BB962C8B-B14F-4D97-AF65-F5344CB8AC3E}">
        <p14:creationId xmlns:p14="http://schemas.microsoft.com/office/powerpoint/2010/main" val="23944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71971"/>
            <a:ext cx="10100435" cy="1848621"/>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86095" y="830294"/>
            <a:ext cx="7602950" cy="1191534"/>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86925" y="4737201"/>
            <a:ext cx="2416811" cy="6352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20" name="Picture Placeholder 2"/>
          <p:cNvSpPr>
            <a:spLocks noGrp="1" noChangeAspect="1"/>
          </p:cNvSpPr>
          <p:nvPr>
            <p:ph type="pic" idx="15"/>
          </p:nvPr>
        </p:nvSpPr>
        <p:spPr>
          <a:xfrm>
            <a:off x="586925" y="2575970"/>
            <a:ext cx="2416811" cy="167992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21" name="Text Placeholder 3"/>
          <p:cNvSpPr>
            <a:spLocks noGrp="1"/>
          </p:cNvSpPr>
          <p:nvPr>
            <p:ph type="body" sz="half" idx="18"/>
          </p:nvPr>
        </p:nvSpPr>
        <p:spPr>
          <a:xfrm>
            <a:off x="586925" y="5372423"/>
            <a:ext cx="2416811" cy="1171124"/>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22" name="Text Placeholder 4"/>
          <p:cNvSpPr>
            <a:spLocks noGrp="1"/>
          </p:cNvSpPr>
          <p:nvPr>
            <p:ph type="body" sz="quarter" idx="3"/>
          </p:nvPr>
        </p:nvSpPr>
        <p:spPr>
          <a:xfrm>
            <a:off x="3164524" y="4737201"/>
            <a:ext cx="2441961" cy="6352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23" name="Picture Placeholder 2"/>
          <p:cNvSpPr>
            <a:spLocks noGrp="1" noChangeAspect="1"/>
          </p:cNvSpPr>
          <p:nvPr>
            <p:ph type="pic" idx="21"/>
          </p:nvPr>
        </p:nvSpPr>
        <p:spPr>
          <a:xfrm>
            <a:off x="3164524" y="2575970"/>
            <a:ext cx="2441961" cy="167992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24" name="Text Placeholder 3"/>
          <p:cNvSpPr>
            <a:spLocks noGrp="1"/>
          </p:cNvSpPr>
          <p:nvPr>
            <p:ph type="body" sz="half" idx="19"/>
          </p:nvPr>
        </p:nvSpPr>
        <p:spPr>
          <a:xfrm>
            <a:off x="3163406" y="5372422"/>
            <a:ext cx="2445195" cy="1171124"/>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25" name="Text Placeholder 4"/>
          <p:cNvSpPr>
            <a:spLocks noGrp="1"/>
          </p:cNvSpPr>
          <p:nvPr>
            <p:ph type="body" sz="quarter" idx="13"/>
          </p:nvPr>
        </p:nvSpPr>
        <p:spPr>
          <a:xfrm>
            <a:off x="5766846" y="4737201"/>
            <a:ext cx="2419100" cy="635222"/>
          </a:xfrm>
        </p:spPr>
        <p:txBody>
          <a:bodyPr anchor="b">
            <a:noAutofit/>
          </a:bodyPr>
          <a:lstStyle>
            <a:lvl1pPr marL="0" indent="0">
              <a:buNone/>
              <a:defRPr sz="2646" b="0">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26" name="Picture Placeholder 2"/>
          <p:cNvSpPr>
            <a:spLocks noGrp="1" noChangeAspect="1"/>
          </p:cNvSpPr>
          <p:nvPr>
            <p:ph type="pic" idx="22"/>
          </p:nvPr>
        </p:nvSpPr>
        <p:spPr>
          <a:xfrm>
            <a:off x="5766844" y="2575970"/>
            <a:ext cx="2419100" cy="167992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smtClean="0"/>
              <a:t>Click icon to add picture</a:t>
            </a:r>
            <a:endParaRPr lang="en-US" dirty="0"/>
          </a:p>
        </p:txBody>
      </p:sp>
      <p:sp>
        <p:nvSpPr>
          <p:cNvPr id="27" name="Text Placeholder 3"/>
          <p:cNvSpPr>
            <a:spLocks noGrp="1"/>
          </p:cNvSpPr>
          <p:nvPr>
            <p:ph type="body" sz="half" idx="20"/>
          </p:nvPr>
        </p:nvSpPr>
        <p:spPr>
          <a:xfrm>
            <a:off x="5766742" y="5372420"/>
            <a:ext cx="2422303" cy="1171124"/>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8FB5101-9D91-4E34-8028-99322A1ACFC7}" type="slidenum">
              <a:rPr lang="en-US" altLang="en-US" smtClean="0"/>
              <a:pPr/>
              <a:t>‹#›</a:t>
            </a:fld>
            <a:endParaRPr lang="en-US" altLang="en-US"/>
          </a:p>
        </p:txBody>
      </p:sp>
    </p:spTree>
    <p:extLst>
      <p:ext uri="{BB962C8B-B14F-4D97-AF65-F5344CB8AC3E}">
        <p14:creationId xmlns:p14="http://schemas.microsoft.com/office/powerpoint/2010/main" val="9196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71971"/>
            <a:ext cx="10100435" cy="1848621"/>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6095" y="830294"/>
            <a:ext cx="7602950" cy="1191534"/>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71A942F-486F-4863-9AE3-34FD0EDE1CFD}" type="slidenum">
              <a:rPr lang="en-US" altLang="en-US" smtClean="0"/>
              <a:pPr/>
              <a:t>‹#›</a:t>
            </a:fld>
            <a:endParaRPr lang="en-US" altLang="en-US"/>
          </a:p>
        </p:txBody>
      </p:sp>
    </p:spTree>
    <p:extLst>
      <p:ext uri="{BB962C8B-B14F-4D97-AF65-F5344CB8AC3E}">
        <p14:creationId xmlns:p14="http://schemas.microsoft.com/office/powerpoint/2010/main" val="49791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5044354" y="3028177"/>
            <a:ext cx="7564696" cy="1508344"/>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8229421" y="671968"/>
            <a:ext cx="1179162" cy="491845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2506" y="671969"/>
            <a:ext cx="7249979" cy="587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44282" y="6543548"/>
            <a:ext cx="2268141" cy="402483"/>
          </a:xfrm>
        </p:spPr>
        <p:txBody>
          <a:bodyPr/>
          <a:lstStyle/>
          <a:p>
            <a:pPr>
              <a:defRPr/>
            </a:pPr>
            <a:endParaRPr lang="en-US"/>
          </a:p>
        </p:txBody>
      </p:sp>
      <p:sp>
        <p:nvSpPr>
          <p:cNvPr id="5" name="Footer Placeholder 4"/>
          <p:cNvSpPr>
            <a:spLocks noGrp="1"/>
          </p:cNvSpPr>
          <p:nvPr>
            <p:ph type="ftr" sz="quarter" idx="11"/>
          </p:nvPr>
        </p:nvSpPr>
        <p:spPr>
          <a:xfrm>
            <a:off x="562506" y="6543549"/>
            <a:ext cx="4981838" cy="402483"/>
          </a:xfrm>
        </p:spPr>
        <p:txBody>
          <a:bodyPr/>
          <a:lstStyle/>
          <a:p>
            <a:pPr>
              <a:defRPr/>
            </a:pPr>
            <a:endParaRPr lang="en-US"/>
          </a:p>
        </p:txBody>
      </p:sp>
      <p:sp>
        <p:nvSpPr>
          <p:cNvPr id="6" name="Slide Number Placeholder 5"/>
          <p:cNvSpPr>
            <a:spLocks noGrp="1"/>
          </p:cNvSpPr>
          <p:nvPr>
            <p:ph type="sldNum" sz="quarter" idx="12"/>
          </p:nvPr>
        </p:nvSpPr>
        <p:spPr>
          <a:xfrm>
            <a:off x="8192329" y="5988325"/>
            <a:ext cx="1267394" cy="1403357"/>
          </a:xfrm>
        </p:spPr>
        <p:txBody>
          <a:bodyPr anchor="t"/>
          <a:lstStyle>
            <a:lvl1pPr algn="ctr">
              <a:defRPr/>
            </a:lvl1pPr>
          </a:lstStyle>
          <a:p>
            <a:fld id="{183FB56E-61E6-4A64-8688-4BFBEF795C4C}" type="slidenum">
              <a:rPr lang="en-US" altLang="en-US" smtClean="0"/>
              <a:pPr/>
              <a:t>‹#›</a:t>
            </a:fld>
            <a:endParaRPr lang="en-US" altLang="en-US"/>
          </a:p>
        </p:txBody>
      </p:sp>
    </p:spTree>
    <p:extLst>
      <p:ext uri="{BB962C8B-B14F-4D97-AF65-F5344CB8AC3E}">
        <p14:creationId xmlns:p14="http://schemas.microsoft.com/office/powerpoint/2010/main" val="150437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71971"/>
            <a:ext cx="10100435" cy="1848621"/>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F35BB4E-F702-487F-BBD9-2365ED237134}" type="slidenum">
              <a:rPr lang="en-US" altLang="en-US" smtClean="0"/>
              <a:pPr/>
              <a:t>‹#›</a:t>
            </a:fld>
            <a:endParaRPr lang="en-US" altLang="en-US"/>
          </a:p>
        </p:txBody>
      </p:sp>
    </p:spTree>
    <p:extLst>
      <p:ext uri="{BB962C8B-B14F-4D97-AF65-F5344CB8AC3E}">
        <p14:creationId xmlns:p14="http://schemas.microsoft.com/office/powerpoint/2010/main" val="54541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3007591"/>
            <a:ext cx="10100435" cy="1848621"/>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6095" y="3163528"/>
            <a:ext cx="7594809" cy="1202392"/>
          </a:xfrm>
        </p:spPr>
        <p:txBody>
          <a:bodyPr anchor="ctr">
            <a:normAutofit/>
          </a:bodyPr>
          <a:lstStyle>
            <a:lvl1pPr algn="r">
              <a:defRPr sz="3968"/>
            </a:lvl1pPr>
          </a:lstStyle>
          <a:p>
            <a:r>
              <a:rPr lang="en-US" smtClean="0"/>
              <a:t>Click to edit Master title style</a:t>
            </a:r>
            <a:endParaRPr lang="en-US" dirty="0"/>
          </a:p>
        </p:txBody>
      </p:sp>
      <p:sp>
        <p:nvSpPr>
          <p:cNvPr id="3" name="Text Placeholder 2"/>
          <p:cNvSpPr>
            <a:spLocks noGrp="1"/>
          </p:cNvSpPr>
          <p:nvPr>
            <p:ph type="body" idx="1"/>
          </p:nvPr>
        </p:nvSpPr>
        <p:spPr>
          <a:xfrm>
            <a:off x="586095" y="4665187"/>
            <a:ext cx="7594809" cy="1878363"/>
          </a:xfrm>
        </p:spPr>
        <p:txBody>
          <a:bodyPr>
            <a:normAutofit/>
          </a:bodyPr>
          <a:lstStyle>
            <a:lvl1pPr marL="0" indent="0" algn="r">
              <a:buNone/>
              <a:defRPr sz="2205">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15433" y="6543548"/>
            <a:ext cx="2268141" cy="402483"/>
          </a:xfrm>
        </p:spPr>
        <p:txBody>
          <a:bodyPr/>
          <a:lstStyle/>
          <a:p>
            <a:pPr>
              <a:defRPr/>
            </a:pPr>
            <a:endParaRPr lang="en-US"/>
          </a:p>
        </p:txBody>
      </p:sp>
      <p:sp>
        <p:nvSpPr>
          <p:cNvPr id="5" name="Footer Placeholder 4"/>
          <p:cNvSpPr>
            <a:spLocks noGrp="1"/>
          </p:cNvSpPr>
          <p:nvPr>
            <p:ph type="ftr" sz="quarter" idx="11"/>
          </p:nvPr>
        </p:nvSpPr>
        <p:spPr>
          <a:xfrm>
            <a:off x="588037" y="6543549"/>
            <a:ext cx="5329891" cy="402483"/>
          </a:xfrm>
        </p:spPr>
        <p:txBody>
          <a:bodyPr/>
          <a:lstStyle/>
          <a:p>
            <a:pPr>
              <a:defRPr/>
            </a:pPr>
            <a:endParaRPr lang="en-US"/>
          </a:p>
        </p:txBody>
      </p:sp>
      <p:sp>
        <p:nvSpPr>
          <p:cNvPr id="6" name="Slide Number Placeholder 5"/>
          <p:cNvSpPr>
            <a:spLocks noGrp="1"/>
          </p:cNvSpPr>
          <p:nvPr>
            <p:ph type="sldNum" sz="quarter" idx="12"/>
          </p:nvPr>
        </p:nvSpPr>
        <p:spPr>
          <a:xfrm>
            <a:off x="8661177" y="3163529"/>
            <a:ext cx="1267614" cy="1202393"/>
          </a:xfrm>
        </p:spPr>
        <p:txBody>
          <a:bodyPr/>
          <a:lstStyle/>
          <a:p>
            <a:fld id="{39779959-6F6E-4E83-9551-D11218ADCA4F}" type="slidenum">
              <a:rPr lang="en-US" altLang="en-US" smtClean="0"/>
              <a:pPr/>
              <a:t>‹#›</a:t>
            </a:fld>
            <a:endParaRPr lang="en-US" altLang="en-US"/>
          </a:p>
        </p:txBody>
      </p:sp>
    </p:spTree>
    <p:extLst>
      <p:ext uri="{BB962C8B-B14F-4D97-AF65-F5344CB8AC3E}">
        <p14:creationId xmlns:p14="http://schemas.microsoft.com/office/powerpoint/2010/main" val="27054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71971"/>
            <a:ext cx="10100435" cy="1848621"/>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8037" y="830294"/>
            <a:ext cx="7592869" cy="119153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8037" y="2575970"/>
            <a:ext cx="3701850" cy="3967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77112" y="2575970"/>
            <a:ext cx="3703793" cy="3967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49882DB-02BE-4084-971E-1A90E050CA80}" type="slidenum">
              <a:rPr lang="en-US" altLang="en-US" smtClean="0"/>
              <a:pPr/>
              <a:t>‹#›</a:t>
            </a:fld>
            <a:endParaRPr lang="en-US" altLang="en-US"/>
          </a:p>
        </p:txBody>
      </p:sp>
    </p:spTree>
    <p:extLst>
      <p:ext uri="{BB962C8B-B14F-4D97-AF65-F5344CB8AC3E}">
        <p14:creationId xmlns:p14="http://schemas.microsoft.com/office/powerpoint/2010/main" val="1291305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71971"/>
            <a:ext cx="10100435" cy="1848621"/>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6095" y="830297"/>
            <a:ext cx="7602950" cy="119153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8937" y="2575971"/>
            <a:ext cx="3467232" cy="764053"/>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86095" y="3340024"/>
            <a:ext cx="3711933" cy="3203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320" y="2575970"/>
            <a:ext cx="3467725" cy="762886"/>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4477113" y="3340024"/>
            <a:ext cx="3711932" cy="3203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E4709FC-B316-47A4-947D-F81D0B8832EA}" type="slidenum">
              <a:rPr lang="en-US" altLang="en-US" smtClean="0"/>
              <a:pPr/>
              <a:t>‹#›</a:t>
            </a:fld>
            <a:endParaRPr lang="en-US" altLang="en-US"/>
          </a:p>
        </p:txBody>
      </p:sp>
    </p:spTree>
    <p:extLst>
      <p:ext uri="{BB962C8B-B14F-4D97-AF65-F5344CB8AC3E}">
        <p14:creationId xmlns:p14="http://schemas.microsoft.com/office/powerpoint/2010/main" val="88982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71971"/>
            <a:ext cx="10100435" cy="1848621"/>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F895B82-3A91-45E3-AEB4-A1485A0F27CF}" type="slidenum">
              <a:rPr lang="en-US" altLang="en-US" smtClean="0"/>
              <a:pPr/>
              <a:t>‹#›</a:t>
            </a:fld>
            <a:endParaRPr lang="en-US" altLang="en-US"/>
          </a:p>
        </p:txBody>
      </p:sp>
    </p:spTree>
    <p:extLst>
      <p:ext uri="{BB962C8B-B14F-4D97-AF65-F5344CB8AC3E}">
        <p14:creationId xmlns:p14="http://schemas.microsoft.com/office/powerpoint/2010/main" val="295163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8507696" y="2175156"/>
            <a:ext cx="1592739" cy="159031"/>
          </a:xfrm>
          <a:prstGeom prst="rect">
            <a:avLst/>
          </a:prstGeom>
        </p:spPr>
      </p:pic>
      <p:sp>
        <p:nvSpPr>
          <p:cNvPr id="14" name="Rectangle 13"/>
          <p:cNvSpPr/>
          <p:nvPr/>
        </p:nvSpPr>
        <p:spPr>
          <a:xfrm>
            <a:off x="8500588" y="671971"/>
            <a:ext cx="1580038" cy="1508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9D24044-15F3-442B-B7D3-1B3871CC9079}" type="slidenum">
              <a:rPr lang="en-US" altLang="en-US" smtClean="0"/>
              <a:pPr/>
              <a:t>‹#›</a:t>
            </a:fld>
            <a:endParaRPr lang="en-US" altLang="en-US"/>
          </a:p>
        </p:txBody>
      </p:sp>
    </p:spTree>
    <p:extLst>
      <p:ext uri="{BB962C8B-B14F-4D97-AF65-F5344CB8AC3E}">
        <p14:creationId xmlns:p14="http://schemas.microsoft.com/office/powerpoint/2010/main" val="325250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71971"/>
            <a:ext cx="10100435" cy="1848621"/>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6095" y="830293"/>
            <a:ext cx="7602950" cy="1191536"/>
          </a:xfrm>
        </p:spPr>
        <p:txBody>
          <a:bodyPr anchor="ctr">
            <a:normAutofit/>
          </a:bodyPr>
          <a:lstStyle>
            <a:lvl1pPr>
              <a:defRPr sz="3968"/>
            </a:lvl1pPr>
          </a:lstStyle>
          <a:p>
            <a:r>
              <a:rPr lang="en-US" smtClean="0"/>
              <a:t>Click to edit Master title style</a:t>
            </a:r>
            <a:endParaRPr lang="en-US" dirty="0"/>
          </a:p>
        </p:txBody>
      </p:sp>
      <p:sp>
        <p:nvSpPr>
          <p:cNvPr id="3" name="Content Placeholder 2"/>
          <p:cNvSpPr>
            <a:spLocks noGrp="1"/>
          </p:cNvSpPr>
          <p:nvPr>
            <p:ph idx="1"/>
          </p:nvPr>
        </p:nvSpPr>
        <p:spPr>
          <a:xfrm>
            <a:off x="3874366" y="2575971"/>
            <a:ext cx="4314679" cy="3967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8038" y="2575971"/>
            <a:ext cx="3082660" cy="3967580"/>
          </a:xfrm>
        </p:spPr>
        <p:txBody>
          <a:bodyPr anchor="ct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6C431F7-3F50-4793-A581-7F46D30E11AA}" type="slidenum">
              <a:rPr lang="en-US" altLang="en-US" smtClean="0"/>
              <a:pPr/>
              <a:t>‹#›</a:t>
            </a:fld>
            <a:endParaRPr lang="en-US" altLang="en-US"/>
          </a:p>
        </p:txBody>
      </p:sp>
    </p:spTree>
    <p:extLst>
      <p:ext uri="{BB962C8B-B14F-4D97-AF65-F5344CB8AC3E}">
        <p14:creationId xmlns:p14="http://schemas.microsoft.com/office/powerpoint/2010/main" val="234065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71971"/>
            <a:ext cx="10100435" cy="1848621"/>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6095" y="830294"/>
            <a:ext cx="7602950" cy="1191534"/>
          </a:xfrm>
        </p:spPr>
        <p:txBody>
          <a:bodyPr anchor="ctr">
            <a:normAutofit/>
          </a:bodyPr>
          <a:lstStyle>
            <a:lvl1pPr>
              <a:defRPr sz="396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70586" y="2575971"/>
            <a:ext cx="4318460" cy="3967575"/>
          </a:xfrm>
          <a:noFill/>
          <a:ln>
            <a:noFill/>
          </a:ln>
          <a:effectLst>
            <a:outerShdw blurRad="76200" dist="63500" dir="5040000" algn="tl" rotWithShape="0">
              <a:srgbClr val="000000">
                <a:alpha val="41000"/>
              </a:srgbClr>
            </a:outerShdw>
          </a:effectLst>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586094" y="2575972"/>
            <a:ext cx="3085138" cy="3967578"/>
          </a:xfrm>
        </p:spPr>
        <p:txBody>
          <a:bodyPr anchor="ct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3292962-5849-4164-9314-BC377D4100FB}" type="slidenum">
              <a:rPr lang="en-US" altLang="en-US" smtClean="0"/>
              <a:pPr/>
              <a:t>‹#›</a:t>
            </a:fld>
            <a:endParaRPr lang="en-US" altLang="en-US"/>
          </a:p>
        </p:txBody>
      </p:sp>
    </p:spTree>
    <p:extLst>
      <p:ext uri="{BB962C8B-B14F-4D97-AF65-F5344CB8AC3E}">
        <p14:creationId xmlns:p14="http://schemas.microsoft.com/office/powerpoint/2010/main" val="290169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10080625" cy="7559675"/>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86095" y="830294"/>
            <a:ext cx="7602950" cy="11915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8037" y="2575970"/>
            <a:ext cx="7592868" cy="39675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17716" y="6543548"/>
            <a:ext cx="2268141" cy="402483"/>
          </a:xfrm>
          <a:prstGeom prst="rect">
            <a:avLst/>
          </a:prstGeom>
        </p:spPr>
        <p:txBody>
          <a:bodyPr vert="horz" lIns="91440" tIns="45720" rIns="91440" bIns="45720" rtlCol="0" anchor="ctr"/>
          <a:lstStyle>
            <a:lvl1pPr algn="r">
              <a:defRPr sz="1157">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88037" y="6543549"/>
            <a:ext cx="5329891" cy="402483"/>
          </a:xfrm>
          <a:prstGeom prst="rect">
            <a:avLst/>
          </a:prstGeom>
        </p:spPr>
        <p:txBody>
          <a:bodyPr vert="horz" lIns="91440" tIns="45720" rIns="91440" bIns="45720" rtlCol="0" anchor="ctr"/>
          <a:lstStyle>
            <a:lvl1pPr algn="l">
              <a:defRPr sz="1157">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52537" y="830295"/>
            <a:ext cx="1276255" cy="1202393"/>
          </a:xfrm>
          <a:prstGeom prst="rect">
            <a:avLst/>
          </a:prstGeom>
        </p:spPr>
        <p:txBody>
          <a:bodyPr vert="horz" lIns="91440" tIns="45720" rIns="91440" bIns="45720" rtlCol="0" anchor="ctr"/>
          <a:lstStyle>
            <a:lvl1pPr algn="l">
              <a:defRPr sz="3968">
                <a:solidFill>
                  <a:schemeClr val="tx1">
                    <a:tint val="75000"/>
                  </a:schemeClr>
                </a:solidFill>
              </a:defRPr>
            </a:lvl1pPr>
          </a:lstStyle>
          <a:p>
            <a:fld id="{F8FB5101-9D91-4E34-8028-99322A1ACFC7}" type="slidenum">
              <a:rPr lang="en-US" altLang="en-US" smtClean="0"/>
              <a:pPr/>
              <a:t>‹#›</a:t>
            </a:fld>
            <a:endParaRPr lang="en-US" altLang="en-US"/>
          </a:p>
        </p:txBody>
      </p:sp>
    </p:spTree>
    <p:extLst>
      <p:ext uri="{BB962C8B-B14F-4D97-AF65-F5344CB8AC3E}">
        <p14:creationId xmlns:p14="http://schemas.microsoft.com/office/powerpoint/2010/main" val="1920533501"/>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1007943" rtl="0" eaLnBrk="1" latinLnBrk="0" hangingPunct="1">
        <a:lnSpc>
          <a:spcPct val="90000"/>
        </a:lnSpc>
        <a:spcBef>
          <a:spcPct val="0"/>
        </a:spcBef>
        <a:buNone/>
        <a:defRPr sz="3968"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264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76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76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543"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Are Policies Only For People Who Can’t Make Decisions?</a:t>
            </a:r>
            <a:endParaRPr lang="en-CA" altLang="en-US" dirty="0" smtClean="0"/>
          </a:p>
        </p:txBody>
      </p:sp>
      <p:sp>
        <p:nvSpPr>
          <p:cNvPr id="5123" name="Content Placeholder 2"/>
          <p:cNvSpPr>
            <a:spLocks noGrp="1"/>
          </p:cNvSpPr>
          <p:nvPr>
            <p:ph idx="1"/>
          </p:nvPr>
        </p:nvSpPr>
        <p:spPr/>
        <p:txBody>
          <a:bodyPr>
            <a:normAutofit/>
          </a:bodyPr>
          <a:lstStyle/>
          <a:p>
            <a:pPr marL="0" indent="0">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800" dirty="0" smtClean="0"/>
          </a:p>
          <a:p>
            <a:pPr marL="0" indent="0">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800" dirty="0" smtClean="0"/>
              <a:t>Presented </a:t>
            </a:r>
            <a:r>
              <a:rPr lang="en-US" altLang="en-US" sz="1800" dirty="0"/>
              <a:t>by</a:t>
            </a:r>
          </a:p>
          <a:p>
            <a:pPr marL="0" indent="0">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800" dirty="0"/>
              <a:t>Dale Lyle and Ernie Epp</a:t>
            </a:r>
          </a:p>
          <a:p>
            <a:pPr marL="0" indent="0">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800" dirty="0"/>
              <a:t>of</a:t>
            </a:r>
          </a:p>
          <a:p>
            <a:pPr marL="0" indent="0" algn="ct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800" dirty="0"/>
          </a:p>
          <a:p>
            <a:pPr marL="0" indent="0" algn="ctr">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800" dirty="0"/>
          </a:p>
          <a:p>
            <a:pPr marL="0" indent="0" algn="ct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800" dirty="0"/>
          </a:p>
          <a:p>
            <a:pPr marL="0" indent="0" algn="ctr">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800" dirty="0"/>
          </a:p>
          <a:p>
            <a:pPr marL="0" indent="0" algn="r">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1200" dirty="0"/>
          </a:p>
          <a:p>
            <a:pPr marL="0" indent="0" algn="r">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1200" dirty="0"/>
              <a:t>April 28, 2015</a:t>
            </a:r>
          </a:p>
          <a:p>
            <a:pPr marL="0" indent="0" eaLnBrk="1">
              <a:buNone/>
            </a:pPr>
            <a:endParaRPr lang="en-US" altLang="en-US" sz="1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112" y="4008437"/>
            <a:ext cx="3175907" cy="15600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a:r>
              <a:rPr lang="en-US" altLang="en-US" dirty="0" smtClean="0"/>
              <a:t>Legislative Authority</a:t>
            </a:r>
            <a:endParaRPr lang="en-CA" altLang="en-US" dirty="0" smtClean="0"/>
          </a:p>
        </p:txBody>
      </p:sp>
      <p:sp>
        <p:nvSpPr>
          <p:cNvPr id="20483" name="Content Placeholder 2"/>
          <p:cNvSpPr>
            <a:spLocks noGrp="1"/>
          </p:cNvSpPr>
          <p:nvPr>
            <p:ph idx="1"/>
          </p:nvPr>
        </p:nvSpPr>
        <p:spPr/>
        <p:txBody>
          <a:bodyPr>
            <a:normAutofit fontScale="92500" lnSpcReduction="10000"/>
          </a:bodyPr>
          <a:lstStyle/>
          <a:p>
            <a:r>
              <a:rPr lang="en-US" altLang="en-US" sz="2441" dirty="0" smtClean="0"/>
              <a:t>The Act </a:t>
            </a:r>
            <a:r>
              <a:rPr lang="en-US" altLang="en-US" sz="2441" dirty="0"/>
              <a:t>states </a:t>
            </a:r>
            <a:r>
              <a:rPr lang="en-US" altLang="en-US" sz="2441" dirty="0" smtClean="0"/>
              <a:t>the CAO: </a:t>
            </a:r>
          </a:p>
          <a:p>
            <a:pPr lvl="1"/>
            <a:r>
              <a:rPr lang="en-US" altLang="en-US" sz="2000" dirty="0" smtClean="0"/>
              <a:t>Is responsible </a:t>
            </a:r>
            <a:r>
              <a:rPr lang="en-US" altLang="en-US" sz="2000" dirty="0"/>
              <a:t>for </a:t>
            </a:r>
            <a:r>
              <a:rPr lang="en-US" altLang="en-US" sz="2000" dirty="0" smtClean="0"/>
              <a:t>ensuring that the policies </a:t>
            </a:r>
            <a:r>
              <a:rPr lang="en-US" altLang="en-US" sz="2000" dirty="0"/>
              <a:t>and programs of the municipality are </a:t>
            </a:r>
            <a:r>
              <a:rPr lang="en-US" altLang="en-US" sz="2000" dirty="0" smtClean="0"/>
              <a:t>implemented;</a:t>
            </a:r>
          </a:p>
          <a:p>
            <a:pPr lvl="1"/>
            <a:r>
              <a:rPr lang="en-US" altLang="en-US" sz="2000" dirty="0" smtClean="0"/>
              <a:t>Except as the Council may decide otherwise, is </a:t>
            </a:r>
            <a:r>
              <a:rPr lang="en-US" altLang="en-US" sz="2000" dirty="0"/>
              <a:t>responsible for </a:t>
            </a:r>
            <a:r>
              <a:rPr lang="en-US" altLang="en-US" sz="2000" dirty="0" smtClean="0"/>
              <a:t>the management </a:t>
            </a:r>
            <a:r>
              <a:rPr lang="en-US" altLang="en-US" sz="2000" dirty="0"/>
              <a:t>and supervision of </a:t>
            </a:r>
            <a:r>
              <a:rPr lang="en-US" altLang="en-US" sz="2000" dirty="0" smtClean="0"/>
              <a:t>the employees.</a:t>
            </a:r>
            <a:endParaRPr lang="en-US" altLang="en-US" sz="2000" dirty="0"/>
          </a:p>
          <a:p>
            <a:pPr lvl="1"/>
            <a:endParaRPr lang="en-US" altLang="en-US" sz="2000" dirty="0"/>
          </a:p>
          <a:p>
            <a:r>
              <a:rPr lang="en-US" altLang="en-US" sz="2441" dirty="0" smtClean="0"/>
              <a:t>Defining by procedure where necessary how certain policies are to be carried out is a good management </a:t>
            </a:r>
            <a:r>
              <a:rPr lang="en-US" altLang="en-US" sz="2441" dirty="0" err="1" smtClean="0"/>
              <a:t>practise</a:t>
            </a:r>
            <a:endParaRPr lang="en-US" altLang="en-US" sz="2441" dirty="0" smtClean="0"/>
          </a:p>
          <a:p>
            <a:r>
              <a:rPr lang="en-US" altLang="en-US" sz="2441" dirty="0" smtClean="0"/>
              <a:t>The CAO may delegate authority to other employees (outlining this in procedure (job descriptions) is a good management </a:t>
            </a:r>
            <a:r>
              <a:rPr lang="en-US" altLang="en-US" sz="2441" dirty="0" err="1" smtClean="0"/>
              <a:t>practise</a:t>
            </a:r>
            <a:r>
              <a:rPr lang="en-US" altLang="en-US" sz="2441"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a:r>
              <a:rPr lang="en-US" altLang="en-US" dirty="0" smtClean="0"/>
              <a:t>When to Adopt Policy</a:t>
            </a:r>
            <a:endParaRPr lang="en-CA" altLang="en-US" dirty="0" smtClean="0"/>
          </a:p>
        </p:txBody>
      </p:sp>
      <p:sp>
        <p:nvSpPr>
          <p:cNvPr id="20483" name="Content Placeholder 2"/>
          <p:cNvSpPr>
            <a:spLocks noGrp="1"/>
          </p:cNvSpPr>
          <p:nvPr>
            <p:ph idx="1"/>
          </p:nvPr>
        </p:nvSpPr>
        <p:spPr/>
        <p:txBody>
          <a:bodyPr>
            <a:normAutofit/>
          </a:bodyPr>
          <a:lstStyle/>
          <a:p>
            <a:r>
              <a:rPr lang="en-US" altLang="en-US" sz="2441" dirty="0" smtClean="0"/>
              <a:t>It is always best to have policy in place before the situation needing one occurs. </a:t>
            </a:r>
          </a:p>
          <a:p>
            <a:r>
              <a:rPr lang="en-US" altLang="en-US" sz="2441" dirty="0" smtClean="0"/>
              <a:t>Nepotism Policy might be a good example.  </a:t>
            </a:r>
          </a:p>
        </p:txBody>
      </p:sp>
    </p:spTree>
    <p:extLst>
      <p:ext uri="{BB962C8B-B14F-4D97-AF65-F5344CB8AC3E}">
        <p14:creationId xmlns:p14="http://schemas.microsoft.com/office/powerpoint/2010/main" val="1646407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a:r>
              <a:rPr lang="en-US" altLang="en-US" dirty="0" smtClean="0"/>
              <a:t>Legislative Requirement</a:t>
            </a:r>
            <a:endParaRPr lang="en-CA" altLang="en-US" dirty="0" smtClean="0"/>
          </a:p>
        </p:txBody>
      </p:sp>
      <p:sp>
        <p:nvSpPr>
          <p:cNvPr id="21507" name="Content Placeholder 2"/>
          <p:cNvSpPr>
            <a:spLocks noGrp="1"/>
          </p:cNvSpPr>
          <p:nvPr>
            <p:ph idx="1"/>
          </p:nvPr>
        </p:nvSpPr>
        <p:spPr/>
        <p:txBody>
          <a:bodyPr>
            <a:normAutofit/>
          </a:bodyPr>
          <a:lstStyle/>
          <a:p>
            <a:r>
              <a:rPr lang="en-CA" altLang="en-US" dirty="0"/>
              <a:t>Currently the Province requires each Municipality to have certain policies in place</a:t>
            </a:r>
          </a:p>
          <a:p>
            <a:pPr lvl="1"/>
            <a:r>
              <a:rPr lang="en-US" altLang="en-US" dirty="0" smtClean="0"/>
              <a:t>Private Works</a:t>
            </a:r>
          </a:p>
          <a:p>
            <a:pPr lvl="1"/>
            <a:r>
              <a:rPr lang="en-US" altLang="en-US" dirty="0" smtClean="0"/>
              <a:t>Public Tendering and Procurement</a:t>
            </a:r>
          </a:p>
          <a:p>
            <a:endParaRPr lang="en-US" altLang="en-US" dirty="0"/>
          </a:p>
          <a:p>
            <a:r>
              <a:rPr lang="en-US" altLang="en-US" dirty="0" smtClean="0"/>
              <a:t>Other documents the Province requires that are normally adopted as policy are:</a:t>
            </a:r>
          </a:p>
          <a:p>
            <a:pPr lvl="1"/>
            <a:r>
              <a:rPr lang="en-US" altLang="en-US" dirty="0" smtClean="0"/>
              <a:t>Council Code of Conduct</a:t>
            </a:r>
          </a:p>
          <a:p>
            <a:pPr lvl="1"/>
            <a:r>
              <a:rPr lang="en-US" altLang="en-US" dirty="0" smtClean="0"/>
              <a:t>Employee Code of Ethics</a:t>
            </a:r>
          </a:p>
          <a:p>
            <a:pPr lvl="1"/>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71391" y="960437"/>
            <a:ext cx="7620000" cy="9588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Purpose of Municipal Policies</a:t>
            </a:r>
          </a:p>
        </p:txBody>
      </p:sp>
      <p:sp>
        <p:nvSpPr>
          <p:cNvPr id="8195" name="Rectangle 2"/>
          <p:cNvSpPr>
            <a:spLocks noGrp="1" noChangeArrowheads="1"/>
          </p:cNvSpPr>
          <p:nvPr>
            <p:ph idx="1"/>
          </p:nvPr>
        </p:nvSpPr>
        <p:spPr>
          <a:xfrm>
            <a:off x="544513" y="2436813"/>
            <a:ext cx="8815387" cy="4762500"/>
          </a:xfrm>
        </p:spPr>
        <p:txBody>
          <a:bodyPr/>
          <a:lstStyle/>
          <a:p>
            <a:pPr lvl="1"/>
            <a:endParaRPr lang="en-CA" altLang="en-US" dirty="0" smtClean="0"/>
          </a:p>
          <a:p>
            <a:pPr>
              <a:buFont typeface="Arial" panose="020B0604020202020204" pitchFamily="34" charset="0"/>
              <a:buChar char="•"/>
            </a:pPr>
            <a:r>
              <a:rPr lang="en-CA" altLang="en-US" dirty="0" smtClean="0"/>
              <a:t>Consistency of decision making</a:t>
            </a:r>
          </a:p>
          <a:p>
            <a:pPr>
              <a:buFont typeface="Arial" panose="020B0604020202020204" pitchFamily="34" charset="0"/>
              <a:buChar char="•"/>
            </a:pPr>
            <a:r>
              <a:rPr lang="en-CA" altLang="en-US" dirty="0" smtClean="0"/>
              <a:t>Communication and understanding</a:t>
            </a:r>
          </a:p>
          <a:p>
            <a:pPr>
              <a:buFont typeface="Arial" panose="020B0604020202020204" pitchFamily="34" charset="0"/>
              <a:buChar char="•"/>
            </a:pPr>
            <a:r>
              <a:rPr lang="en-CA" altLang="en-US" dirty="0" smtClean="0"/>
              <a:t>Direction to administration</a:t>
            </a:r>
          </a:p>
          <a:p>
            <a:pPr>
              <a:buFont typeface="Arial" panose="020B0604020202020204" pitchFamily="34" charset="0"/>
              <a:buChar char="•"/>
            </a:pPr>
            <a:r>
              <a:rPr lang="en-CA" altLang="en-US" dirty="0" smtClean="0"/>
              <a:t>Efficiency</a:t>
            </a:r>
          </a:p>
          <a:p>
            <a:pPr lvl="1"/>
            <a:endParaRPr lang="en-CA" altLang="en-US" dirty="0" smtClean="0"/>
          </a:p>
          <a:p>
            <a:pPr eaLnBrk="1"/>
            <a:endParaRPr lang="en-US" altLang="en-US" sz="4000" dirty="0" smtClean="0"/>
          </a:p>
        </p:txBody>
      </p:sp>
    </p:spTree>
  </p:cSld>
  <p:clrMapOvr>
    <a:masterClrMapping/>
  </p:clrMapOvr>
  <p:transition>
    <p:wheel spokes="8"/>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Purpose of Municipal Policies</a:t>
            </a:r>
            <a:endParaRPr lang="en-CA" altLang="en-US" dirty="0" smtClean="0"/>
          </a:p>
        </p:txBody>
      </p:sp>
      <p:sp>
        <p:nvSpPr>
          <p:cNvPr id="9219" name="Rectangle 3"/>
          <p:cNvSpPr>
            <a:spLocks noGrp="1" noChangeArrowheads="1"/>
          </p:cNvSpPr>
          <p:nvPr>
            <p:ph idx="1"/>
          </p:nvPr>
        </p:nvSpPr>
        <p:spPr/>
        <p:txBody>
          <a:bodyPr>
            <a:normAutofit fontScale="92500" lnSpcReduction="10000"/>
          </a:bodyPr>
          <a:lstStyle/>
          <a:p>
            <a:pPr>
              <a:buFont typeface="Arial" panose="020B0604020202020204" pitchFamily="34" charset="0"/>
              <a:buChar char="•"/>
            </a:pPr>
            <a:r>
              <a:rPr lang="en-CA" altLang="en-US" sz="3600" u="sng" dirty="0" smtClean="0"/>
              <a:t>Consistency of decision making</a:t>
            </a:r>
          </a:p>
          <a:p>
            <a:pPr lvl="1">
              <a:buFontTx/>
              <a:buChar char="•"/>
            </a:pPr>
            <a:r>
              <a:rPr lang="en-CA" altLang="en-US" sz="3200" dirty="0" smtClean="0"/>
              <a:t>Ensure uniformity in the interpretation and implementation of policy.</a:t>
            </a:r>
          </a:p>
          <a:p>
            <a:pPr lvl="1">
              <a:buFontTx/>
              <a:buChar char="•"/>
            </a:pPr>
            <a:r>
              <a:rPr lang="en-CA" altLang="en-US" sz="3200" dirty="0" smtClean="0"/>
              <a:t>To allow public and staff to anticipate how the municipality will react.</a:t>
            </a:r>
          </a:p>
          <a:p>
            <a:pPr lvl="1">
              <a:buFontTx/>
              <a:buChar char="•"/>
            </a:pPr>
            <a:r>
              <a:rPr lang="en-CA" altLang="en-US" sz="3200" dirty="0" smtClean="0"/>
              <a:t>Ensure that decisions are generally the same from day to day for similar situations.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Purpose of Municipal Policies</a:t>
            </a:r>
            <a:endParaRPr lang="en-CA" altLang="en-US" dirty="0" smtClean="0"/>
          </a:p>
        </p:txBody>
      </p:sp>
      <p:sp>
        <p:nvSpPr>
          <p:cNvPr id="9219" name="Rectangle 3"/>
          <p:cNvSpPr>
            <a:spLocks noGrp="1" noChangeArrowheads="1"/>
          </p:cNvSpPr>
          <p:nvPr>
            <p:ph idx="1"/>
          </p:nvPr>
        </p:nvSpPr>
        <p:spPr/>
        <p:txBody>
          <a:bodyPr>
            <a:normAutofit/>
          </a:bodyPr>
          <a:lstStyle/>
          <a:p>
            <a:pPr>
              <a:buFont typeface="Arial" panose="020B0604020202020204" pitchFamily="34" charset="0"/>
              <a:buChar char="•"/>
            </a:pPr>
            <a:r>
              <a:rPr lang="en-CA" altLang="en-US" sz="3200" dirty="0" smtClean="0"/>
              <a:t>It’s all about fairness. For example, lets look at a policy ensuring a fair hiring format.</a:t>
            </a:r>
          </a:p>
        </p:txBody>
      </p:sp>
    </p:spTree>
    <p:extLst>
      <p:ext uri="{BB962C8B-B14F-4D97-AF65-F5344CB8AC3E}">
        <p14:creationId xmlns:p14="http://schemas.microsoft.com/office/powerpoint/2010/main" val="2283117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Purpose of Municipal Policies</a:t>
            </a:r>
            <a:endParaRPr lang="en-CA" altLang="en-US" dirty="0" smtClean="0"/>
          </a:p>
        </p:txBody>
      </p:sp>
      <p:pic>
        <p:nvPicPr>
          <p:cNvPr id="4" name="Picture 2" descr="http://laprairietech.pbworks.com/f/Authentic%20Assessment.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6512" y="2250579"/>
            <a:ext cx="6882533" cy="516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01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Purpose of Municipal Policies</a:t>
            </a:r>
            <a:endParaRPr lang="en-CA" altLang="en-US" dirty="0" smtClean="0"/>
          </a:p>
        </p:txBody>
      </p:sp>
      <p:sp>
        <p:nvSpPr>
          <p:cNvPr id="10243" name="Rectangle 3"/>
          <p:cNvSpPr>
            <a:spLocks noGrp="1" noChangeArrowheads="1"/>
          </p:cNvSpPr>
          <p:nvPr>
            <p:ph idx="1"/>
          </p:nvPr>
        </p:nvSpPr>
        <p:spPr/>
        <p:txBody>
          <a:bodyPr/>
          <a:lstStyle/>
          <a:p>
            <a:pPr>
              <a:buFont typeface="Arial" panose="020B0604020202020204" pitchFamily="34" charset="0"/>
              <a:buChar char="•"/>
            </a:pPr>
            <a:r>
              <a:rPr lang="en-CA" altLang="en-US" sz="3600" u="sng" dirty="0" smtClean="0"/>
              <a:t>Communication and understanding</a:t>
            </a:r>
          </a:p>
          <a:p>
            <a:pPr lvl="1">
              <a:buFontTx/>
              <a:buChar char="•"/>
            </a:pPr>
            <a:r>
              <a:rPr lang="en-CA" altLang="en-US" sz="3200" dirty="0" smtClean="0"/>
              <a:t>Communicating municipal policies increases staff understanding of Council’s direction and focus. </a:t>
            </a:r>
          </a:p>
          <a:p>
            <a:pPr lvl="1">
              <a:buFontTx/>
              <a:buChar char="•"/>
            </a:pPr>
            <a:r>
              <a:rPr lang="en-CA" altLang="en-US" sz="3200" dirty="0" smtClean="0"/>
              <a:t>Promotes a common understanding of Council’s policy objectives.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Public Perception of Policy</a:t>
            </a:r>
            <a:endParaRPr lang="en-CA" dirty="0"/>
          </a:p>
        </p:txBody>
      </p:sp>
      <p:sp>
        <p:nvSpPr>
          <p:cNvPr id="5" name="Content Placeholder 4"/>
          <p:cNvSpPr>
            <a:spLocks noGrp="1"/>
          </p:cNvSpPr>
          <p:nvPr>
            <p:ph idx="1"/>
          </p:nvPr>
        </p:nvSpPr>
        <p:spPr/>
        <p:txBody>
          <a:bodyPr/>
          <a:lstStyle/>
          <a:p>
            <a:r>
              <a:rPr lang="en-CA" dirty="0" smtClean="0"/>
              <a:t>Communication to the public is also important, otherwise it may be seen this way …</a:t>
            </a:r>
            <a:endParaRPr lang="en-CA" dirty="0"/>
          </a:p>
        </p:txBody>
      </p:sp>
    </p:spTree>
    <p:extLst>
      <p:ext uri="{BB962C8B-B14F-4D97-AF65-F5344CB8AC3E}">
        <p14:creationId xmlns:p14="http://schemas.microsoft.com/office/powerpoint/2010/main" val="854598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Public Perception of Policy</a:t>
            </a:r>
            <a:endParaRPr lang="en-CA" dirty="0"/>
          </a:p>
        </p:txBody>
      </p:sp>
      <p:pic>
        <p:nvPicPr>
          <p:cNvPr id="4" name="Picture 2" descr="https://quinncreative.files.wordpress.com/2012/03/polic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8512" y="2244725"/>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2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a:r>
              <a:rPr lang="en-US" altLang="en-US" dirty="0" smtClean="0"/>
              <a:t>Introduction</a:t>
            </a:r>
            <a:endParaRPr lang="en-CA" altLang="en-US" dirty="0" smtClean="0"/>
          </a:p>
        </p:txBody>
      </p:sp>
      <p:sp>
        <p:nvSpPr>
          <p:cNvPr id="5123" name="Content Placeholder 2"/>
          <p:cNvSpPr>
            <a:spLocks noGrp="1"/>
          </p:cNvSpPr>
          <p:nvPr>
            <p:ph idx="1"/>
          </p:nvPr>
        </p:nvSpPr>
        <p:spPr/>
        <p:txBody>
          <a:bodyPr>
            <a:normAutofit/>
          </a:bodyPr>
          <a:lstStyle/>
          <a:p>
            <a:pPr eaLnBrk="1"/>
            <a:r>
              <a:rPr lang="en-US" altLang="en-US" sz="2400" dirty="0" smtClean="0"/>
              <a:t>Dale Lyle, CGA, CMMA </a:t>
            </a:r>
          </a:p>
          <a:p>
            <a:pPr lvl="1" eaLnBrk="1"/>
            <a:r>
              <a:rPr lang="en-US" altLang="en-US" sz="1959" dirty="0" smtClean="0"/>
              <a:t>Retired City Manager, City of Portage la Prairie</a:t>
            </a:r>
          </a:p>
          <a:p>
            <a:pPr eaLnBrk="1"/>
            <a:r>
              <a:rPr lang="en-US" altLang="en-US" sz="2400" dirty="0" smtClean="0"/>
              <a:t>Ernie Epp, CMMA </a:t>
            </a:r>
          </a:p>
          <a:p>
            <a:pPr lvl="1" eaLnBrk="1"/>
            <a:r>
              <a:rPr lang="en-US" altLang="en-US" sz="1959" dirty="0" smtClean="0"/>
              <a:t>Retired City Manager, City of Morden</a:t>
            </a:r>
          </a:p>
          <a:p>
            <a:pPr eaLnBrk="1"/>
            <a:endParaRPr lang="en-US" altLang="en-US" sz="1600" dirty="0" smtClean="0"/>
          </a:p>
          <a:p>
            <a:pPr eaLnBrk="1">
              <a:buFont typeface="Arial" panose="020B0604020202020204" pitchFamily="34" charset="0"/>
              <a:buChar char="•"/>
            </a:pPr>
            <a:r>
              <a:rPr lang="en-US" altLang="en-US" sz="1800" dirty="0" smtClean="0"/>
              <a:t>Formed Way To Go Consulting Inc. in 2011, providing full</a:t>
            </a:r>
            <a:r>
              <a:rPr lang="en-US" altLang="en-US" sz="1800" baseline="0" dirty="0" smtClean="0"/>
              <a:t> service to municipalities</a:t>
            </a:r>
            <a:endParaRPr lang="en-US" altLang="en-US" sz="1800" dirty="0" smtClean="0"/>
          </a:p>
          <a:p>
            <a:pPr eaLnBrk="1">
              <a:buFont typeface="Arial" panose="020B0604020202020204" pitchFamily="34" charset="0"/>
              <a:buChar char="•"/>
            </a:pPr>
            <a:r>
              <a:rPr lang="en-US" altLang="en-US" sz="1800" dirty="0" smtClean="0"/>
              <a:t>Together Dale and Ernie</a:t>
            </a:r>
            <a:r>
              <a:rPr lang="en-US" altLang="en-US" sz="1800" baseline="0" dirty="0" smtClean="0"/>
              <a:t> have </a:t>
            </a:r>
            <a:r>
              <a:rPr lang="en-US" altLang="en-US" sz="1800" dirty="0" smtClean="0"/>
              <a:t>over 60 years of experience in local government administration</a:t>
            </a:r>
          </a:p>
          <a:p>
            <a:pPr eaLnBrk="1">
              <a:buFont typeface="Arial" panose="020B0604020202020204" pitchFamily="34" charset="0"/>
              <a:buChar char="•"/>
            </a:pPr>
            <a:r>
              <a:rPr lang="en-US" altLang="en-US" sz="1800" dirty="0" smtClean="0"/>
              <a:t>Please ask questions as we go through presentation today</a:t>
            </a:r>
          </a:p>
        </p:txBody>
      </p:sp>
    </p:spTree>
    <p:extLst>
      <p:ext uri="{BB962C8B-B14F-4D97-AF65-F5344CB8AC3E}">
        <p14:creationId xmlns:p14="http://schemas.microsoft.com/office/powerpoint/2010/main" val="429819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Purpose of Municipal Policies</a:t>
            </a:r>
            <a:endParaRPr lang="en-CA" altLang="en-US" dirty="0" smtClean="0"/>
          </a:p>
        </p:txBody>
      </p:sp>
      <p:sp>
        <p:nvSpPr>
          <p:cNvPr id="11267" name="Rectangle 3"/>
          <p:cNvSpPr>
            <a:spLocks noGrp="1" noChangeArrowheads="1"/>
          </p:cNvSpPr>
          <p:nvPr>
            <p:ph idx="1"/>
          </p:nvPr>
        </p:nvSpPr>
        <p:spPr/>
        <p:txBody>
          <a:bodyPr/>
          <a:lstStyle/>
          <a:p>
            <a:pPr>
              <a:buFont typeface="Arial" panose="020B0604020202020204" pitchFamily="34" charset="0"/>
              <a:buChar char="•"/>
            </a:pPr>
            <a:r>
              <a:rPr lang="en-CA" altLang="en-US" sz="3600" u="sng" smtClean="0"/>
              <a:t>Direction to administration</a:t>
            </a:r>
          </a:p>
          <a:p>
            <a:pPr lvl="1">
              <a:buFontTx/>
              <a:buChar char="•"/>
            </a:pPr>
            <a:r>
              <a:rPr lang="en-CA" altLang="en-US" sz="3200" smtClean="0"/>
              <a:t>Provide direction to administration to meet Council’s policy objectives. </a:t>
            </a:r>
          </a:p>
          <a:p>
            <a:pPr lvl="1">
              <a:buFontTx/>
              <a:buChar char="•"/>
            </a:pPr>
            <a:r>
              <a:rPr lang="en-CA" altLang="en-US" sz="3200" smtClean="0"/>
              <a:t>Allows personnel to understand what is expected of them.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Purpose of Municipal Policies</a:t>
            </a:r>
            <a:endParaRPr lang="en-CA" altLang="en-US" dirty="0" smtClean="0"/>
          </a:p>
        </p:txBody>
      </p:sp>
      <p:sp>
        <p:nvSpPr>
          <p:cNvPr id="13315" name="Rectangle 3"/>
          <p:cNvSpPr>
            <a:spLocks noGrp="1" noChangeArrowheads="1"/>
          </p:cNvSpPr>
          <p:nvPr>
            <p:ph idx="1"/>
          </p:nvPr>
        </p:nvSpPr>
        <p:spPr/>
        <p:txBody>
          <a:bodyPr/>
          <a:lstStyle/>
          <a:p>
            <a:pPr>
              <a:buFont typeface="Arial" panose="020B0604020202020204" pitchFamily="34" charset="0"/>
              <a:buChar char="•"/>
            </a:pPr>
            <a:r>
              <a:rPr lang="en-CA" altLang="en-US" sz="3600" u="sng" dirty="0" smtClean="0"/>
              <a:t>Efficiency</a:t>
            </a:r>
          </a:p>
          <a:p>
            <a:pPr lvl="1">
              <a:buFontTx/>
              <a:buChar char="•"/>
            </a:pPr>
            <a:r>
              <a:rPr lang="en-CA" altLang="en-US" sz="3200" dirty="0" smtClean="0"/>
              <a:t>Facilitate better and more timely decisions. </a:t>
            </a:r>
          </a:p>
          <a:p>
            <a:pPr lvl="1">
              <a:buFontTx/>
              <a:buChar char="•"/>
            </a:pPr>
            <a:r>
              <a:rPr lang="en-CA" altLang="en-US" sz="3200" dirty="0" smtClean="0"/>
              <a:t>Promotes the delegation of authority to the level that must face the problem or situation when it arises.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a:r>
              <a:rPr lang="en-US" altLang="en-US" dirty="0" smtClean="0"/>
              <a:t>Council Buy-In</a:t>
            </a:r>
            <a:endParaRPr lang="en-CA" altLang="en-US" dirty="0" smtClean="0"/>
          </a:p>
        </p:txBody>
      </p:sp>
      <p:sp>
        <p:nvSpPr>
          <p:cNvPr id="15363" name="Content Placeholder 2"/>
          <p:cNvSpPr>
            <a:spLocks noGrp="1"/>
          </p:cNvSpPr>
          <p:nvPr>
            <p:ph idx="1"/>
          </p:nvPr>
        </p:nvSpPr>
        <p:spPr/>
        <p:txBody>
          <a:bodyPr>
            <a:normAutofit fontScale="92500" lnSpcReduction="20000"/>
          </a:bodyPr>
          <a:lstStyle/>
          <a:p>
            <a:r>
              <a:rPr lang="en-US" altLang="en-US" sz="2441" dirty="0" smtClean="0"/>
              <a:t>Defines maximum authority of staff</a:t>
            </a:r>
          </a:p>
          <a:p>
            <a:r>
              <a:rPr lang="en-US" altLang="en-US" sz="2441" dirty="0" smtClean="0"/>
              <a:t>Ensures consistency (same response to all)</a:t>
            </a:r>
          </a:p>
          <a:p>
            <a:r>
              <a:rPr lang="en-US" altLang="en-US" sz="2441" dirty="0" smtClean="0"/>
              <a:t>Allows speedier response to residents, for example simple subdivisions delegated to CAO</a:t>
            </a:r>
          </a:p>
          <a:p>
            <a:r>
              <a:rPr lang="en-US" altLang="en-US" sz="2441" dirty="0" smtClean="0"/>
              <a:t>Protects against lawsuit</a:t>
            </a:r>
          </a:p>
          <a:p>
            <a:r>
              <a:rPr lang="en-US" altLang="en-US" sz="2441" dirty="0" smtClean="0"/>
              <a:t>No longer have to deal with recurring issues (grant application for event)</a:t>
            </a:r>
          </a:p>
          <a:p>
            <a:r>
              <a:rPr lang="en-US" altLang="en-US" sz="2441" dirty="0" smtClean="0"/>
              <a:t>Council can be confident what they want done, and how it is done, actually happens</a:t>
            </a:r>
          </a:p>
          <a:p>
            <a:r>
              <a:rPr lang="en-US" altLang="en-US" sz="2441" dirty="0" smtClean="0"/>
              <a:t>Allows Council to focus on its role of long term direction / big picture</a:t>
            </a:r>
          </a:p>
          <a:p>
            <a:pPr lvl="1" eaLnBrk="1">
              <a:buFont typeface="Arial" panose="020B0604020202020204" pitchFamily="34" charset="0"/>
              <a:buChar char="•"/>
            </a:pP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en-US" dirty="0" smtClean="0"/>
              <a:t>Staff Buy-In</a:t>
            </a:r>
            <a:endParaRPr lang="en-CA" altLang="en-US" dirty="0" smtClean="0"/>
          </a:p>
        </p:txBody>
      </p:sp>
      <p:sp>
        <p:nvSpPr>
          <p:cNvPr id="16387" name="Content Placeholder 2"/>
          <p:cNvSpPr>
            <a:spLocks noGrp="1"/>
          </p:cNvSpPr>
          <p:nvPr>
            <p:ph idx="1"/>
          </p:nvPr>
        </p:nvSpPr>
        <p:spPr>
          <a:xfrm>
            <a:off x="544513" y="2560638"/>
            <a:ext cx="9034462" cy="4237037"/>
          </a:xfrm>
        </p:spPr>
        <p:txBody>
          <a:bodyPr>
            <a:normAutofit fontScale="92500" lnSpcReduction="10000"/>
          </a:bodyPr>
          <a:lstStyle/>
          <a:p>
            <a:r>
              <a:rPr lang="en-US" altLang="en-US" sz="2441" dirty="0" smtClean="0"/>
              <a:t>Understand what authority they have</a:t>
            </a:r>
          </a:p>
          <a:p>
            <a:r>
              <a:rPr lang="en-US" altLang="en-US" sz="2441" dirty="0" smtClean="0"/>
              <a:t>Able to deal with issues in a timely manner</a:t>
            </a:r>
          </a:p>
          <a:p>
            <a:r>
              <a:rPr lang="en-US" altLang="en-US" sz="2441" dirty="0" smtClean="0"/>
              <a:t>Have something in writing to share with resident</a:t>
            </a:r>
          </a:p>
          <a:p>
            <a:r>
              <a:rPr lang="en-US" altLang="en-US" sz="2441" dirty="0" smtClean="0"/>
              <a:t>Can be consistent, reduces “I got this” “I got that” in the coffee shop</a:t>
            </a:r>
          </a:p>
          <a:p>
            <a:r>
              <a:rPr lang="en-US" altLang="en-US" sz="2441" dirty="0" smtClean="0"/>
              <a:t>Employees have confidence to deal with situations, know what they do is what Council wants, know they will be supported</a:t>
            </a:r>
          </a:p>
          <a:p>
            <a:r>
              <a:rPr lang="en-US" altLang="en-US" sz="2441" dirty="0" smtClean="0"/>
              <a:t>Supervisors can ensure support staff also consistent in dealing with residents</a:t>
            </a:r>
          </a:p>
          <a:p>
            <a:r>
              <a:rPr lang="en-US" altLang="en-US" sz="2441" dirty="0" smtClean="0"/>
              <a:t>Development of procedures ensures support staff know how to deal with situations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en-US" dirty="0" smtClean="0"/>
              <a:t>Staff Buy-In</a:t>
            </a:r>
            <a:endParaRPr lang="en-CA" altLang="en-US" dirty="0" smtClean="0"/>
          </a:p>
        </p:txBody>
      </p:sp>
      <p:sp>
        <p:nvSpPr>
          <p:cNvPr id="16387" name="Content Placeholder 2"/>
          <p:cNvSpPr>
            <a:spLocks noGrp="1"/>
          </p:cNvSpPr>
          <p:nvPr>
            <p:ph idx="1"/>
          </p:nvPr>
        </p:nvSpPr>
        <p:spPr>
          <a:xfrm>
            <a:off x="544513" y="2560638"/>
            <a:ext cx="9034462" cy="4237037"/>
          </a:xfrm>
        </p:spPr>
        <p:txBody>
          <a:bodyPr>
            <a:normAutofit/>
          </a:bodyPr>
          <a:lstStyle/>
          <a:p>
            <a:r>
              <a:rPr lang="en-US" altLang="en-US" sz="2441" dirty="0" smtClean="0"/>
              <a:t>Having policies to fall back on gives you leverage to deal with things. Policy can even be quoted as needed, though this needs to be done with care and tact.</a:t>
            </a:r>
          </a:p>
        </p:txBody>
      </p:sp>
    </p:spTree>
    <p:extLst>
      <p:ext uri="{BB962C8B-B14F-4D97-AF65-F5344CB8AC3E}">
        <p14:creationId xmlns:p14="http://schemas.microsoft.com/office/powerpoint/2010/main" val="4183566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en-US" dirty="0" smtClean="0"/>
              <a:t>Staff Buy-In</a:t>
            </a:r>
            <a:endParaRPr lang="en-CA" altLang="en-US" dirty="0" smtClean="0"/>
          </a:p>
        </p:txBody>
      </p:sp>
      <p:pic>
        <p:nvPicPr>
          <p:cNvPr id="2" name="Content Placeholder 1"/>
          <p:cNvPicPr>
            <a:picLocks noGrp="1" noChangeAspect="1"/>
          </p:cNvPicPr>
          <p:nvPr>
            <p:ph idx="1"/>
          </p:nvPr>
        </p:nvPicPr>
        <p:blipFill>
          <a:blip r:embed="rId3"/>
          <a:stretch>
            <a:fillRect/>
          </a:stretch>
        </p:blipFill>
        <p:spPr>
          <a:xfrm>
            <a:off x="2373312" y="2259675"/>
            <a:ext cx="5105400" cy="5110709"/>
          </a:xfrm>
          <a:prstGeom prst="rect">
            <a:avLst/>
          </a:prstGeom>
        </p:spPr>
      </p:pic>
    </p:spTree>
    <p:extLst>
      <p:ext uri="{BB962C8B-B14F-4D97-AF65-F5344CB8AC3E}">
        <p14:creationId xmlns:p14="http://schemas.microsoft.com/office/powerpoint/2010/main" val="1499971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en-US" dirty="0" smtClean="0"/>
              <a:t>The Potential Problem With Policies</a:t>
            </a:r>
            <a:endParaRPr lang="en-CA" altLang="en-US" dirty="0" smtClean="0"/>
          </a:p>
        </p:txBody>
      </p:sp>
      <p:sp>
        <p:nvSpPr>
          <p:cNvPr id="16387" name="Content Placeholder 2"/>
          <p:cNvSpPr>
            <a:spLocks noGrp="1"/>
          </p:cNvSpPr>
          <p:nvPr>
            <p:ph idx="1"/>
          </p:nvPr>
        </p:nvSpPr>
        <p:spPr>
          <a:xfrm>
            <a:off x="544513" y="2560638"/>
            <a:ext cx="9034462" cy="4237037"/>
          </a:xfrm>
        </p:spPr>
        <p:txBody>
          <a:bodyPr>
            <a:normAutofit/>
          </a:bodyPr>
          <a:lstStyle/>
          <a:p>
            <a:r>
              <a:rPr lang="en-US" altLang="en-US" sz="2441" dirty="0" smtClean="0"/>
              <a:t>Beyond the potential to misuse policy as a threat, there is one other potential problem.</a:t>
            </a:r>
            <a:endParaRPr lang="en-US" altLang="en-US" sz="2441" dirty="0"/>
          </a:p>
          <a:p>
            <a:endParaRPr lang="en-US" altLang="en-US" sz="2441" dirty="0" smtClean="0"/>
          </a:p>
        </p:txBody>
      </p:sp>
    </p:spTree>
    <p:extLst>
      <p:ext uri="{BB962C8B-B14F-4D97-AF65-F5344CB8AC3E}">
        <p14:creationId xmlns:p14="http://schemas.microsoft.com/office/powerpoint/2010/main" val="363288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en-US" dirty="0" smtClean="0"/>
              <a:t>The Potential Problem With Policies</a:t>
            </a:r>
            <a:endParaRPr lang="en-CA" altLang="en-US" dirty="0" smtClean="0"/>
          </a:p>
        </p:txBody>
      </p:sp>
      <p:sp>
        <p:nvSpPr>
          <p:cNvPr id="16387" name="Content Placeholder 2"/>
          <p:cNvSpPr>
            <a:spLocks noGrp="1"/>
          </p:cNvSpPr>
          <p:nvPr>
            <p:ph idx="1"/>
          </p:nvPr>
        </p:nvSpPr>
        <p:spPr>
          <a:xfrm>
            <a:off x="544513" y="2560638"/>
            <a:ext cx="9034462" cy="4237037"/>
          </a:xfrm>
        </p:spPr>
        <p:txBody>
          <a:bodyPr>
            <a:normAutofit/>
          </a:bodyPr>
          <a:lstStyle/>
          <a:p>
            <a:r>
              <a:rPr lang="en-US" altLang="en-US" sz="2441" dirty="0" smtClean="0"/>
              <a:t>Hard rules make bad law.</a:t>
            </a:r>
          </a:p>
          <a:p>
            <a:endParaRPr lang="en-US" altLang="en-US" sz="2441" dirty="0"/>
          </a:p>
          <a:p>
            <a:r>
              <a:rPr lang="en-US" altLang="en-US" sz="2441" dirty="0" smtClean="0"/>
              <a:t>Swiss Air Flight 111</a:t>
            </a:r>
          </a:p>
          <a:p>
            <a:endParaRPr lang="en-US" altLang="en-US" sz="2441" dirty="0"/>
          </a:p>
          <a:p>
            <a:r>
              <a:rPr lang="en-US" altLang="en-US" sz="2441" dirty="0" smtClean="0"/>
              <a:t>You can’t think of or potentially cover every scenario when developing policy. This is one of the things politicians dislike about policy, that situations arise that don’t quite fit.</a:t>
            </a:r>
          </a:p>
          <a:p>
            <a:endParaRPr lang="en-US" altLang="en-US" sz="2441" dirty="0"/>
          </a:p>
          <a:p>
            <a:endParaRPr lang="en-US" altLang="en-US" sz="2441" dirty="0" smtClean="0"/>
          </a:p>
        </p:txBody>
      </p:sp>
    </p:spTree>
    <p:extLst>
      <p:ext uri="{BB962C8B-B14F-4D97-AF65-F5344CB8AC3E}">
        <p14:creationId xmlns:p14="http://schemas.microsoft.com/office/powerpoint/2010/main" val="3131393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en-US" dirty="0" smtClean="0"/>
              <a:t>The Potential Solution for Policies</a:t>
            </a:r>
            <a:endParaRPr lang="en-CA" altLang="en-US" dirty="0" smtClean="0"/>
          </a:p>
        </p:txBody>
      </p:sp>
      <p:sp>
        <p:nvSpPr>
          <p:cNvPr id="16387" name="Content Placeholder 2"/>
          <p:cNvSpPr>
            <a:spLocks noGrp="1"/>
          </p:cNvSpPr>
          <p:nvPr>
            <p:ph idx="1"/>
          </p:nvPr>
        </p:nvSpPr>
        <p:spPr>
          <a:xfrm>
            <a:off x="544513" y="2560638"/>
            <a:ext cx="9034462" cy="4237037"/>
          </a:xfrm>
        </p:spPr>
        <p:txBody>
          <a:bodyPr>
            <a:normAutofit/>
          </a:bodyPr>
          <a:lstStyle/>
          <a:p>
            <a:pPr marL="251986" lvl="3">
              <a:spcBef>
                <a:spcPts val="1102"/>
              </a:spcBef>
            </a:pPr>
            <a:r>
              <a:rPr lang="en-CA" altLang="en-US" sz="2400" dirty="0" smtClean="0"/>
              <a:t>Consider wording similar to this as a general statement regarding policies.</a:t>
            </a:r>
          </a:p>
          <a:p>
            <a:pPr marL="755958" lvl="4">
              <a:spcBef>
                <a:spcPts val="1102"/>
              </a:spcBef>
            </a:pPr>
            <a:r>
              <a:rPr lang="en-CA" altLang="en-US" sz="2400" dirty="0" smtClean="0"/>
              <a:t>A Policy </a:t>
            </a:r>
            <a:r>
              <a:rPr lang="en-CA" altLang="en-US" sz="2400" dirty="0"/>
              <a:t>is a guideline for employees to follow in making decisions best for the (municipality). It provides a framework for the delegation of decision making, eliminates misunderstandings, reduces uncertainties and enables goals and objectives to be met. Some latitude is allowed in decision making, dependent upon circumstances, otherwise it would be considered a rule or procedure. However, in making decisions, the intent of the policy must be followed.</a:t>
            </a:r>
            <a:endParaRPr lang="en-US" altLang="en-US" sz="2400" dirty="0"/>
          </a:p>
          <a:p>
            <a:endParaRPr lang="en-US" altLang="en-US" sz="2441" dirty="0" smtClean="0"/>
          </a:p>
        </p:txBody>
      </p:sp>
    </p:spTree>
    <p:extLst>
      <p:ext uri="{BB962C8B-B14F-4D97-AF65-F5344CB8AC3E}">
        <p14:creationId xmlns:p14="http://schemas.microsoft.com/office/powerpoint/2010/main" val="3419734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en-US" dirty="0" smtClean="0"/>
              <a:t>Policies Need to Make Sense</a:t>
            </a:r>
            <a:endParaRPr lang="en-CA" altLang="en-US" dirty="0" smtClean="0"/>
          </a:p>
        </p:txBody>
      </p:sp>
      <p:sp>
        <p:nvSpPr>
          <p:cNvPr id="16387" name="Content Placeholder 2"/>
          <p:cNvSpPr>
            <a:spLocks noGrp="1"/>
          </p:cNvSpPr>
          <p:nvPr>
            <p:ph idx="1"/>
          </p:nvPr>
        </p:nvSpPr>
        <p:spPr>
          <a:xfrm>
            <a:off x="544513" y="2560638"/>
            <a:ext cx="9034462" cy="4237037"/>
          </a:xfrm>
        </p:spPr>
        <p:txBody>
          <a:bodyPr>
            <a:normAutofit/>
          </a:bodyPr>
          <a:lstStyle/>
          <a:p>
            <a:pPr marL="251986" lvl="3">
              <a:spcBef>
                <a:spcPts val="1102"/>
              </a:spcBef>
            </a:pPr>
            <a:r>
              <a:rPr lang="en-CA" altLang="en-US" sz="2400" dirty="0" smtClean="0"/>
              <a:t>Before adopting policies that others have shared with you, ensure they fit your workplace.</a:t>
            </a:r>
            <a:endParaRPr lang="en-US" altLang="en-US" sz="2441" dirty="0" smtClean="0"/>
          </a:p>
        </p:txBody>
      </p:sp>
    </p:spTree>
    <p:extLst>
      <p:ext uri="{BB962C8B-B14F-4D97-AF65-F5344CB8AC3E}">
        <p14:creationId xmlns:p14="http://schemas.microsoft.com/office/powerpoint/2010/main" val="3655591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20712" y="960437"/>
            <a:ext cx="9359900" cy="9588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dirty="0" smtClean="0"/>
              <a:t>Overview</a:t>
            </a:r>
          </a:p>
        </p:txBody>
      </p:sp>
      <p:sp>
        <p:nvSpPr>
          <p:cNvPr id="6147" name="Rectangle 2"/>
          <p:cNvSpPr>
            <a:spLocks noGrp="1" noChangeArrowheads="1"/>
          </p:cNvSpPr>
          <p:nvPr>
            <p:ph idx="1"/>
          </p:nvPr>
        </p:nvSpPr>
        <p:spPr>
          <a:xfrm>
            <a:off x="544513" y="2436813"/>
            <a:ext cx="8815387" cy="4762500"/>
          </a:xfrm>
        </p:spPr>
        <p:txBody>
          <a:bodyPr/>
          <a:lstStyle/>
          <a:p>
            <a:pPr marL="431800" indent="-323850">
              <a:lnSpc>
                <a:spcPct val="73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a:t>Legislative authority</a:t>
            </a:r>
          </a:p>
          <a:p>
            <a:pPr marL="431800" indent="-323850" eaLnBrk="1">
              <a:lnSpc>
                <a:spcPct val="73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Purpose of municipal policies</a:t>
            </a:r>
          </a:p>
          <a:p>
            <a:pPr marL="431800" indent="-323850" eaLnBrk="1">
              <a:lnSpc>
                <a:spcPct val="73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Council and staff buy-in</a:t>
            </a:r>
          </a:p>
          <a:p>
            <a:pPr marL="431800" indent="-323850" eaLnBrk="1">
              <a:lnSpc>
                <a:spcPct val="73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Potential problems and solutions</a:t>
            </a:r>
          </a:p>
          <a:p>
            <a:pPr marL="431800" indent="-323850" eaLnBrk="1">
              <a:lnSpc>
                <a:spcPct val="73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Policy versus procedure</a:t>
            </a:r>
          </a:p>
          <a:p>
            <a:pPr marL="431800" indent="-323850" eaLnBrk="1">
              <a:lnSpc>
                <a:spcPct val="73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Drafting policies and procedures</a:t>
            </a:r>
          </a:p>
          <a:p>
            <a:pPr marL="431800" indent="-323850" eaLnBrk="1">
              <a:lnSpc>
                <a:spcPct val="73000"/>
              </a:lnSpc>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Conclusion </a:t>
            </a:r>
          </a:p>
        </p:txBody>
      </p:sp>
    </p:spTree>
  </p:cSld>
  <p:clrMapOvr>
    <a:masterClrMapping/>
  </p:clrMapOvr>
  <p:transition>
    <p:wheel spokes="8"/>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en-US" dirty="0" smtClean="0"/>
              <a:t>Policies Need to Make Sense</a:t>
            </a:r>
            <a:endParaRPr lang="en-CA" altLang="en-US" dirty="0" smtClean="0"/>
          </a:p>
        </p:txBody>
      </p:sp>
      <p:pic>
        <p:nvPicPr>
          <p:cNvPr id="2" name="Content Placeholder 1"/>
          <p:cNvPicPr>
            <a:picLocks noGrp="1" noChangeAspect="1"/>
          </p:cNvPicPr>
          <p:nvPr>
            <p:ph idx="1"/>
          </p:nvPr>
        </p:nvPicPr>
        <p:blipFill>
          <a:blip r:embed="rId3"/>
          <a:stretch>
            <a:fillRect/>
          </a:stretch>
        </p:blipFill>
        <p:spPr>
          <a:xfrm>
            <a:off x="2601912" y="2206764"/>
            <a:ext cx="5257800" cy="5284649"/>
          </a:xfrm>
          <a:prstGeom prst="rect">
            <a:avLst/>
          </a:prstGeom>
        </p:spPr>
      </p:pic>
    </p:spTree>
    <p:extLst>
      <p:ext uri="{BB962C8B-B14F-4D97-AF65-F5344CB8AC3E}">
        <p14:creationId xmlns:p14="http://schemas.microsoft.com/office/powerpoint/2010/main" val="2524643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altLang="en-US" dirty="0" smtClean="0"/>
              <a:t>What to Use When</a:t>
            </a:r>
          </a:p>
        </p:txBody>
      </p:sp>
      <p:sp>
        <p:nvSpPr>
          <p:cNvPr id="27651" name="Rectangle 3"/>
          <p:cNvSpPr>
            <a:spLocks noGrp="1" noChangeArrowheads="1"/>
          </p:cNvSpPr>
          <p:nvPr>
            <p:ph idx="1"/>
          </p:nvPr>
        </p:nvSpPr>
        <p:spPr/>
        <p:txBody>
          <a:bodyPr>
            <a:normAutofit lnSpcReduction="10000"/>
          </a:bodyPr>
          <a:lstStyle/>
          <a:p>
            <a:pPr>
              <a:buFont typeface="Arial" panose="020B0604020202020204" pitchFamily="34" charset="0"/>
              <a:buChar char="•"/>
            </a:pPr>
            <a:r>
              <a:rPr lang="en-CA" altLang="en-US" sz="2800" smtClean="0"/>
              <a:t>By-law or resolution provide formal approval of Council’s decision</a:t>
            </a:r>
          </a:p>
          <a:p>
            <a:pPr>
              <a:buFont typeface="Arial" panose="020B0604020202020204" pitchFamily="34" charset="0"/>
              <a:buChar char="•"/>
            </a:pPr>
            <a:r>
              <a:rPr lang="en-CA" altLang="en-US" sz="2800" smtClean="0"/>
              <a:t>Regulatory by-laws such as Traffic, Animal Control actually regulate peoples’ behaviour</a:t>
            </a:r>
          </a:p>
          <a:p>
            <a:pPr>
              <a:buFont typeface="Arial" panose="020B0604020202020204" pitchFamily="34" charset="0"/>
              <a:buChar char="•"/>
            </a:pPr>
            <a:r>
              <a:rPr lang="en-CA" altLang="en-US" sz="2800" smtClean="0"/>
              <a:t>Policies outline the objectives and desired outcomes of the organization</a:t>
            </a:r>
          </a:p>
          <a:p>
            <a:pPr>
              <a:buFont typeface="Arial" panose="020B0604020202020204" pitchFamily="34" charset="0"/>
              <a:buChar char="•"/>
            </a:pPr>
            <a:r>
              <a:rPr lang="en-CA" altLang="en-US" sz="2800" smtClean="0"/>
              <a:t>Procedures (sometimes included within the policy document) provide the details of how Council’s decisions are to be carried out and who is responsible </a:t>
            </a:r>
          </a:p>
          <a:p>
            <a:pPr>
              <a:buFontTx/>
              <a:buNone/>
            </a:pPr>
            <a:endParaRPr lang="en-CA"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a:r>
              <a:rPr lang="en-US" altLang="en-US" dirty="0" smtClean="0"/>
              <a:t>Policy versus Procedure</a:t>
            </a:r>
            <a:endParaRPr lang="en-CA" altLang="en-US" dirty="0" smtClean="0"/>
          </a:p>
        </p:txBody>
      </p:sp>
      <p:sp>
        <p:nvSpPr>
          <p:cNvPr id="30723" name="Content Placeholder 2"/>
          <p:cNvSpPr>
            <a:spLocks noGrp="1"/>
          </p:cNvSpPr>
          <p:nvPr>
            <p:ph idx="1"/>
          </p:nvPr>
        </p:nvSpPr>
        <p:spPr>
          <a:xfrm>
            <a:off x="539750" y="2408238"/>
            <a:ext cx="9034463" cy="4348162"/>
          </a:xfrm>
        </p:spPr>
        <p:txBody>
          <a:bodyPr>
            <a:normAutofit/>
          </a:bodyPr>
          <a:lstStyle/>
          <a:p>
            <a:r>
              <a:rPr lang="en-CA" altLang="en-US" sz="2800" dirty="0"/>
              <a:t>Policy</a:t>
            </a:r>
          </a:p>
          <a:p>
            <a:pPr lvl="1"/>
            <a:r>
              <a:rPr lang="en-CA" altLang="en-US" sz="2400" dirty="0"/>
              <a:t>Widespread application</a:t>
            </a:r>
          </a:p>
          <a:p>
            <a:pPr lvl="1"/>
            <a:r>
              <a:rPr lang="en-CA" altLang="en-US" sz="2400" dirty="0"/>
              <a:t>Changes less frequently</a:t>
            </a:r>
          </a:p>
          <a:p>
            <a:pPr lvl="1"/>
            <a:r>
              <a:rPr lang="en-CA" altLang="en-US" sz="2400" dirty="0"/>
              <a:t>Usually expressed in broad terms</a:t>
            </a:r>
          </a:p>
          <a:p>
            <a:pPr lvl="1"/>
            <a:r>
              <a:rPr lang="en-CA" altLang="en-US" sz="2400" dirty="0"/>
              <a:t>Statements of "what" and/or "why“</a:t>
            </a:r>
          </a:p>
          <a:p>
            <a:pPr lvl="1"/>
            <a:r>
              <a:rPr lang="en-CA" altLang="en-US" sz="2400" dirty="0"/>
              <a:t>Answers major operational issue(s)</a:t>
            </a:r>
          </a:p>
          <a:p>
            <a:pPr eaLnBrk="1">
              <a:buFont typeface="Arial" panose="020B0604020202020204" pitchFamily="34" charset="0"/>
              <a:buChar char="•"/>
            </a:pPr>
            <a:endParaRPr lang="en-CA" altLang="en-US" sz="2400" dirty="0" smtClean="0"/>
          </a:p>
        </p:txBody>
      </p:sp>
    </p:spTree>
    <p:extLst>
      <p:ext uri="{BB962C8B-B14F-4D97-AF65-F5344CB8AC3E}">
        <p14:creationId xmlns:p14="http://schemas.microsoft.com/office/powerpoint/2010/main" val="3925747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a:r>
              <a:rPr lang="en-US" altLang="en-US" dirty="0" smtClean="0"/>
              <a:t>Policy versus Procedure</a:t>
            </a:r>
            <a:endParaRPr lang="en-CA" altLang="en-US" dirty="0" smtClean="0"/>
          </a:p>
        </p:txBody>
      </p:sp>
      <p:sp>
        <p:nvSpPr>
          <p:cNvPr id="30723" name="Content Placeholder 2"/>
          <p:cNvSpPr>
            <a:spLocks noGrp="1"/>
          </p:cNvSpPr>
          <p:nvPr>
            <p:ph idx="1"/>
          </p:nvPr>
        </p:nvSpPr>
        <p:spPr>
          <a:xfrm>
            <a:off x="539750" y="2408238"/>
            <a:ext cx="9034463" cy="4348162"/>
          </a:xfrm>
        </p:spPr>
        <p:txBody>
          <a:bodyPr>
            <a:normAutofit/>
          </a:bodyPr>
          <a:lstStyle/>
          <a:p>
            <a:r>
              <a:rPr lang="en-CA" altLang="en-US" sz="2800" dirty="0" smtClean="0"/>
              <a:t>Procedure</a:t>
            </a:r>
            <a:endParaRPr lang="en-CA" altLang="en-US" sz="2800" dirty="0"/>
          </a:p>
          <a:p>
            <a:pPr lvl="1"/>
            <a:r>
              <a:rPr lang="en-CA" altLang="en-US" sz="2400" dirty="0"/>
              <a:t>Narrow application</a:t>
            </a:r>
          </a:p>
          <a:p>
            <a:pPr lvl="1"/>
            <a:r>
              <a:rPr lang="en-CA" altLang="en-US" sz="2400" dirty="0"/>
              <a:t>Prone to change</a:t>
            </a:r>
          </a:p>
          <a:p>
            <a:pPr lvl="1"/>
            <a:r>
              <a:rPr lang="en-CA" altLang="en-US" sz="2400" dirty="0"/>
              <a:t>Often stated in detail</a:t>
            </a:r>
          </a:p>
          <a:p>
            <a:pPr lvl="1"/>
            <a:r>
              <a:rPr lang="en-CA" altLang="en-US" sz="2400" dirty="0"/>
              <a:t>Statements of "how," "when" and/or sometimes "who"</a:t>
            </a:r>
          </a:p>
          <a:p>
            <a:pPr lvl="1"/>
            <a:r>
              <a:rPr lang="en-CA" altLang="en-US" sz="2400" dirty="0"/>
              <a:t>Describes process</a:t>
            </a:r>
          </a:p>
          <a:p>
            <a:pPr eaLnBrk="1">
              <a:buFont typeface="Arial" panose="020B0604020202020204" pitchFamily="34" charset="0"/>
              <a:buChar char="•"/>
            </a:pPr>
            <a:endParaRPr lang="en-CA" altLang="en-US" sz="2400" dirty="0" smtClean="0"/>
          </a:p>
        </p:txBody>
      </p:sp>
    </p:spTree>
    <p:extLst>
      <p:ext uri="{BB962C8B-B14F-4D97-AF65-F5344CB8AC3E}">
        <p14:creationId xmlns:p14="http://schemas.microsoft.com/office/powerpoint/2010/main" val="2450122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a:r>
              <a:rPr lang="en-US" altLang="en-US" dirty="0" smtClean="0"/>
              <a:t>Policy versus Procedure</a:t>
            </a:r>
            <a:endParaRPr lang="en-CA" altLang="en-US" dirty="0" smtClean="0"/>
          </a:p>
        </p:txBody>
      </p:sp>
      <p:sp>
        <p:nvSpPr>
          <p:cNvPr id="34819" name="Content Placeholder 2"/>
          <p:cNvSpPr>
            <a:spLocks noGrp="1"/>
          </p:cNvSpPr>
          <p:nvPr>
            <p:ph idx="1"/>
          </p:nvPr>
        </p:nvSpPr>
        <p:spPr/>
        <p:txBody>
          <a:bodyPr/>
          <a:lstStyle/>
          <a:p>
            <a:pPr eaLnBrk="1">
              <a:buFont typeface="Arial" panose="020B0604020202020204" pitchFamily="34" charset="0"/>
              <a:buChar char="•"/>
            </a:pPr>
            <a:r>
              <a:rPr lang="en-CA" altLang="en-US" sz="2400" smtClean="0"/>
              <a:t>Rather than combine policies and procedures in a single document, it is recommended that policies be a separate document from procedures</a:t>
            </a:r>
          </a:p>
          <a:p>
            <a:pPr eaLnBrk="1">
              <a:buFont typeface="Arial" panose="020B0604020202020204" pitchFamily="34" charset="0"/>
              <a:buChar char="•"/>
            </a:pPr>
            <a:r>
              <a:rPr lang="en-CA" altLang="en-US" sz="2400" smtClean="0"/>
              <a:t>One common practise is that Council adopts policy, staff adopts procedure (not always the case as sometimes Council expects certain procedure so the procedure becomes part of the policy)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a:r>
              <a:rPr lang="en-US" altLang="en-US" dirty="0" smtClean="0"/>
              <a:t>Policy versus Procedure</a:t>
            </a:r>
            <a:endParaRPr lang="en-CA" altLang="en-US" dirty="0" smtClean="0"/>
          </a:p>
        </p:txBody>
      </p:sp>
      <p:sp>
        <p:nvSpPr>
          <p:cNvPr id="35843" name="Content Placeholder 7"/>
          <p:cNvSpPr>
            <a:spLocks noGrp="1"/>
          </p:cNvSpPr>
          <p:nvPr>
            <p:ph sz="half" idx="1"/>
          </p:nvPr>
        </p:nvSpPr>
        <p:spPr/>
        <p:txBody>
          <a:bodyPr>
            <a:normAutofit fontScale="92500" lnSpcReduction="20000"/>
          </a:bodyPr>
          <a:lstStyle/>
          <a:p>
            <a:pPr marL="0" indent="0" eaLnBrk="1">
              <a:buFont typeface="Arial" panose="020B0604020202020204" pitchFamily="34" charset="0"/>
              <a:buChar char="•"/>
            </a:pPr>
            <a:r>
              <a:rPr lang="en-US" altLang="en-US" sz="2400" smtClean="0"/>
              <a:t>Good policy</a:t>
            </a:r>
          </a:p>
          <a:p>
            <a:pPr marL="457200" lvl="1" indent="0" eaLnBrk="1">
              <a:buFont typeface="Arial" panose="020B0604020202020204" pitchFamily="34" charset="0"/>
              <a:buChar char="•"/>
            </a:pPr>
            <a:r>
              <a:rPr lang="en-US" altLang="en-US" sz="1800" smtClean="0"/>
              <a:t>Language – concise simple language with clearly stated principles and objectives</a:t>
            </a:r>
          </a:p>
          <a:p>
            <a:pPr marL="457200" lvl="1" indent="0" eaLnBrk="1">
              <a:buFont typeface="Arial" panose="020B0604020202020204" pitchFamily="34" charset="0"/>
              <a:buChar char="•"/>
            </a:pPr>
            <a:r>
              <a:rPr lang="en-US" altLang="en-US" sz="1800" smtClean="0"/>
              <a:t>Purpose – addresses what the rule says, not how to implement the rule</a:t>
            </a:r>
          </a:p>
          <a:p>
            <a:pPr marL="457200" lvl="1" indent="0" eaLnBrk="1">
              <a:buFont typeface="Arial" panose="020B0604020202020204" pitchFamily="34" charset="0"/>
              <a:buChar char="•"/>
            </a:pPr>
            <a:r>
              <a:rPr lang="en-US" altLang="en-US" sz="1800" smtClean="0"/>
              <a:t>Audience – readily available to the community, authority is clear</a:t>
            </a:r>
          </a:p>
          <a:p>
            <a:pPr marL="457200" lvl="1" indent="0" eaLnBrk="1">
              <a:buFont typeface="Arial" panose="020B0604020202020204" pitchFamily="34" charset="0"/>
              <a:buChar char="•"/>
            </a:pPr>
            <a:r>
              <a:rPr lang="en-US" altLang="en-US" sz="1800" smtClean="0"/>
              <a:t>Content – as a body policies represent a consistent, logical framework for action, is not open ended with wording such as “or at the discretion of Council” or “or as otherwise determined by Council”</a:t>
            </a:r>
            <a:endParaRPr lang="en-US" altLang="en-US" sz="2000" smtClean="0"/>
          </a:p>
          <a:p>
            <a:pPr marL="457200" lvl="1" indent="0" eaLnBrk="1">
              <a:buFont typeface="Arial" panose="020B0604020202020204" pitchFamily="34" charset="0"/>
              <a:buChar char="•"/>
            </a:pPr>
            <a:endParaRPr lang="en-CA" altLang="en-US" sz="2000" smtClean="0"/>
          </a:p>
        </p:txBody>
      </p:sp>
      <p:sp>
        <p:nvSpPr>
          <p:cNvPr id="35844" name="Content Placeholder 8"/>
          <p:cNvSpPr>
            <a:spLocks noGrp="1"/>
          </p:cNvSpPr>
          <p:nvPr>
            <p:ph sz="half" idx="2"/>
          </p:nvPr>
        </p:nvSpPr>
        <p:spPr/>
        <p:txBody>
          <a:bodyPr>
            <a:normAutofit fontScale="92500" lnSpcReduction="20000"/>
          </a:bodyPr>
          <a:lstStyle/>
          <a:p>
            <a:pPr marL="0" indent="0" eaLnBrk="1">
              <a:buFont typeface="Arial" panose="020B0604020202020204" pitchFamily="34" charset="0"/>
              <a:buChar char="•"/>
            </a:pPr>
            <a:r>
              <a:rPr lang="en-US" altLang="en-US" sz="2400" smtClean="0"/>
              <a:t>Good procedure</a:t>
            </a:r>
          </a:p>
          <a:p>
            <a:pPr marL="457200" lvl="1" indent="0" eaLnBrk="1">
              <a:buFont typeface="Arial" panose="020B0604020202020204" pitchFamily="34" charset="0"/>
              <a:buChar char="•"/>
            </a:pPr>
            <a:r>
              <a:rPr lang="en-US" altLang="en-US" sz="2000" smtClean="0"/>
              <a:t>Language – adheres to and reinforces policy they enforce, provides appropriate steps for compliance</a:t>
            </a:r>
          </a:p>
          <a:p>
            <a:pPr marL="457200" lvl="1" indent="0" eaLnBrk="1">
              <a:buFont typeface="Arial" panose="020B0604020202020204" pitchFamily="34" charset="0"/>
              <a:buChar char="•"/>
            </a:pPr>
            <a:r>
              <a:rPr lang="en-US" altLang="en-US" sz="2000" smtClean="0"/>
              <a:t>Purpose – outlines process or directions for implementing rule</a:t>
            </a:r>
          </a:p>
          <a:p>
            <a:pPr marL="457200" lvl="1" indent="0" eaLnBrk="1">
              <a:buFont typeface="Arial" panose="020B0604020202020204" pitchFamily="34" charset="0"/>
              <a:buChar char="•"/>
            </a:pPr>
            <a:r>
              <a:rPr lang="en-US" altLang="en-US" sz="2000" smtClean="0"/>
              <a:t>Audience – generally distributed to those who must directly follow the procedure</a:t>
            </a:r>
          </a:p>
          <a:p>
            <a:pPr marL="457200" lvl="1" indent="0" eaLnBrk="1">
              <a:buFont typeface="Arial" panose="020B0604020202020204" pitchFamily="34" charset="0"/>
              <a:buChar char="•"/>
            </a:pPr>
            <a:r>
              <a:rPr lang="en-US" altLang="en-US" sz="2000" smtClean="0"/>
              <a:t>Content – offer precise steps for action</a:t>
            </a:r>
            <a:endParaRPr lang="en-CA" altLang="en-US"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a:r>
              <a:rPr lang="en-US" altLang="en-US" dirty="0" smtClean="0"/>
              <a:t>Drafting Policies / Procedures</a:t>
            </a:r>
            <a:endParaRPr lang="en-CA" altLang="en-US" dirty="0" smtClean="0"/>
          </a:p>
        </p:txBody>
      </p:sp>
      <p:sp>
        <p:nvSpPr>
          <p:cNvPr id="37891" name="Content Placeholder 2"/>
          <p:cNvSpPr>
            <a:spLocks noGrp="1"/>
          </p:cNvSpPr>
          <p:nvPr>
            <p:ph idx="1"/>
          </p:nvPr>
        </p:nvSpPr>
        <p:spPr/>
        <p:txBody>
          <a:bodyPr>
            <a:normAutofit lnSpcReduction="10000"/>
          </a:bodyPr>
          <a:lstStyle/>
          <a:p>
            <a:pPr eaLnBrk="1">
              <a:buFont typeface="Arial" panose="020B0604020202020204" pitchFamily="34" charset="0"/>
              <a:buChar char="•"/>
            </a:pPr>
            <a:r>
              <a:rPr lang="en-CA" altLang="en-US" sz="2800" smtClean="0"/>
              <a:t>Components of a Policy Document</a:t>
            </a:r>
            <a:endParaRPr lang="en-CA" altLang="en-US" sz="2800" b="1" smtClean="0"/>
          </a:p>
          <a:p>
            <a:pPr lvl="1" eaLnBrk="1">
              <a:buFont typeface="Arial" panose="020B0604020202020204" pitchFamily="34" charset="0"/>
              <a:buChar char="•"/>
            </a:pPr>
            <a:r>
              <a:rPr lang="en-US" altLang="en-US" sz="2400" smtClean="0"/>
              <a:t>Header</a:t>
            </a:r>
            <a:r>
              <a:rPr lang="en-CA" altLang="en-US" sz="2400" smtClean="0"/>
              <a:t> - The name of the municipality, policy title, issuing date, an identification number, page number, effective date, and policy approval authority </a:t>
            </a:r>
          </a:p>
          <a:p>
            <a:pPr lvl="1" eaLnBrk="1">
              <a:buFont typeface="Arial" panose="020B0604020202020204" pitchFamily="34" charset="0"/>
              <a:buChar char="•"/>
            </a:pPr>
            <a:r>
              <a:rPr lang="en-CA" altLang="en-US" sz="2400" smtClean="0"/>
              <a:t>Revision History - History of document changes.</a:t>
            </a:r>
          </a:p>
          <a:p>
            <a:pPr lvl="1" eaLnBrk="1">
              <a:buFont typeface="Arial" panose="020B0604020202020204" pitchFamily="34" charset="0"/>
              <a:buChar char="•"/>
            </a:pPr>
            <a:r>
              <a:rPr lang="en-CA" altLang="en-US" sz="2400" smtClean="0"/>
              <a:t>Purpose - A concise statement of the rationale for the policy, including reference to external regulations, legislation and other policy</a:t>
            </a:r>
          </a:p>
          <a:p>
            <a:pPr lvl="1" eaLnBrk="1">
              <a:buFont typeface="Arial" panose="020B0604020202020204" pitchFamily="34" charset="0"/>
              <a:buChar char="•"/>
            </a:pPr>
            <a:r>
              <a:rPr lang="en-CA" altLang="en-US" sz="2400" smtClean="0"/>
              <a:t>Policy Statement - Complete policy statement</a:t>
            </a:r>
          </a:p>
          <a:p>
            <a:pPr lvl="1" eaLnBrk="1">
              <a:buFont typeface="Arial" panose="020B0604020202020204" pitchFamily="34" charset="0"/>
              <a:buChar char="•"/>
            </a:pPr>
            <a:r>
              <a:rPr lang="en-CA" altLang="en-US" sz="2400" smtClean="0"/>
              <a:t>Definitions - Definitions of terms</a:t>
            </a:r>
            <a:endParaRPr lang="en-CA" altLang="en-US"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a:r>
              <a:rPr lang="en-US" altLang="en-US" dirty="0" smtClean="0"/>
              <a:t>Drafting Policies / Procedures</a:t>
            </a:r>
            <a:endParaRPr lang="en-CA" altLang="en-US" dirty="0" smtClean="0"/>
          </a:p>
        </p:txBody>
      </p:sp>
      <p:sp>
        <p:nvSpPr>
          <p:cNvPr id="38915" name="Content Placeholder 2"/>
          <p:cNvSpPr>
            <a:spLocks noGrp="1"/>
          </p:cNvSpPr>
          <p:nvPr>
            <p:ph idx="1"/>
          </p:nvPr>
        </p:nvSpPr>
        <p:spPr/>
        <p:txBody>
          <a:bodyPr>
            <a:normAutofit lnSpcReduction="10000"/>
          </a:bodyPr>
          <a:lstStyle/>
          <a:p>
            <a:pPr eaLnBrk="1">
              <a:buFont typeface="Arial" panose="020B0604020202020204" pitchFamily="34" charset="0"/>
              <a:buChar char="•"/>
            </a:pPr>
            <a:r>
              <a:rPr lang="en-CA" altLang="en-US" sz="2800" smtClean="0"/>
              <a:t>Components of a Policy Document</a:t>
            </a:r>
          </a:p>
          <a:p>
            <a:pPr lvl="1" eaLnBrk="1">
              <a:buFont typeface="Arial" panose="020B0604020202020204" pitchFamily="34" charset="0"/>
              <a:buChar char="•"/>
            </a:pPr>
            <a:r>
              <a:rPr lang="en-CA" altLang="en-US" sz="2000" smtClean="0"/>
              <a:t>Responsibilities - The office and specific individual, position title, that should be contacted for interpretations, resolution of problems, and special situations.</a:t>
            </a:r>
          </a:p>
          <a:p>
            <a:pPr lvl="1" eaLnBrk="1">
              <a:buFont typeface="Arial" panose="020B0604020202020204" pitchFamily="34" charset="0"/>
              <a:buChar char="•"/>
            </a:pPr>
            <a:r>
              <a:rPr lang="en-CA" altLang="en-US" sz="2000" smtClean="0"/>
              <a:t>Authority - The highest administrative group authorizing the policy</a:t>
            </a:r>
          </a:p>
          <a:p>
            <a:pPr lvl="1" eaLnBrk="1">
              <a:buFont typeface="Arial" panose="020B0604020202020204" pitchFamily="34" charset="0"/>
              <a:buChar char="•"/>
            </a:pPr>
            <a:r>
              <a:rPr lang="en-CA" altLang="en-US" sz="2000" smtClean="0"/>
              <a:t>References - Provincial laws and regulations, policies, or other procedures, references, or documents directly applicable to the policy.</a:t>
            </a:r>
          </a:p>
          <a:p>
            <a:pPr lvl="1" eaLnBrk="1">
              <a:buFont typeface="Arial" panose="020B0604020202020204" pitchFamily="34" charset="0"/>
              <a:buChar char="•"/>
            </a:pPr>
            <a:r>
              <a:rPr lang="en-CA" altLang="en-US" sz="2000" smtClean="0"/>
              <a:t>Implementation Procedures - Reference to department or organization responsible for implementing procedures that are recommended in order to carry out the intent of the policy.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a:r>
              <a:rPr lang="en-US" altLang="en-US" dirty="0" smtClean="0"/>
              <a:t>Drafting Policies / Procedures</a:t>
            </a:r>
            <a:endParaRPr lang="en-CA" altLang="en-US" dirty="0" smtClean="0"/>
          </a:p>
        </p:txBody>
      </p:sp>
      <p:sp>
        <p:nvSpPr>
          <p:cNvPr id="40963" name="Content Placeholder 2"/>
          <p:cNvSpPr>
            <a:spLocks noGrp="1"/>
          </p:cNvSpPr>
          <p:nvPr>
            <p:ph idx="1"/>
          </p:nvPr>
        </p:nvSpPr>
        <p:spPr>
          <a:xfrm>
            <a:off x="539750" y="2408238"/>
            <a:ext cx="9034463" cy="4348162"/>
          </a:xfrm>
        </p:spPr>
        <p:txBody>
          <a:bodyPr/>
          <a:lstStyle/>
          <a:p>
            <a:pPr eaLnBrk="1">
              <a:buFont typeface="Arial" panose="020B0604020202020204" pitchFamily="34" charset="0"/>
              <a:buChar char="•"/>
            </a:pPr>
            <a:r>
              <a:rPr lang="en-CA" altLang="en-US" sz="2400" smtClean="0"/>
              <a:t>Components of a Procedure Document</a:t>
            </a:r>
          </a:p>
          <a:p>
            <a:pPr lvl="1" eaLnBrk="1">
              <a:buFont typeface="Arial" panose="020B0604020202020204" pitchFamily="34" charset="0"/>
              <a:buChar char="•"/>
            </a:pPr>
            <a:r>
              <a:rPr lang="en-CA" altLang="en-US" sz="1800" smtClean="0"/>
              <a:t>Headline - The name of the municipality, procedure title, identification number, date approved, office responsible for its implementation, and the procedure approval authority. </a:t>
            </a:r>
          </a:p>
          <a:p>
            <a:pPr lvl="1" eaLnBrk="1">
              <a:buFont typeface="Arial" panose="020B0604020202020204" pitchFamily="34" charset="0"/>
              <a:buChar char="•"/>
            </a:pPr>
            <a:r>
              <a:rPr lang="en-CA" altLang="en-US" sz="1800" smtClean="0"/>
              <a:t>Procedure Description - Describes the overall objectives, functions, or tasks that the procedure is designed to accomplish, and the circumstances under which the procedure should be used. </a:t>
            </a:r>
          </a:p>
          <a:p>
            <a:pPr lvl="1" eaLnBrk="1">
              <a:buFont typeface="Arial" panose="020B0604020202020204" pitchFamily="34" charset="0"/>
              <a:buChar char="•"/>
            </a:pPr>
            <a:r>
              <a:rPr lang="en-CA" altLang="en-US" sz="1800" smtClean="0"/>
              <a:t>Responsibility - Lists departments, units, offices, and/or individual job titles for those who have responsibility for </a:t>
            </a:r>
          </a:p>
          <a:p>
            <a:pPr lvl="2" eaLnBrk="1">
              <a:buFont typeface="Arial" panose="020B0604020202020204" pitchFamily="34" charset="0"/>
              <a:buChar char="•"/>
            </a:pPr>
            <a:r>
              <a:rPr lang="en-CA" altLang="en-US" sz="1600" smtClean="0"/>
              <a:t>daily control and coordination of the procedure </a:t>
            </a:r>
          </a:p>
          <a:p>
            <a:pPr lvl="2" eaLnBrk="1">
              <a:buFont typeface="Arial" panose="020B0604020202020204" pitchFamily="34" charset="0"/>
              <a:buChar char="•"/>
            </a:pPr>
            <a:r>
              <a:rPr lang="en-CA" altLang="en-US" sz="1600" smtClean="0"/>
              <a:t>procedural implementation (including responsibility for any electronic or written forms) </a:t>
            </a:r>
          </a:p>
          <a:p>
            <a:pPr lvl="2" eaLnBrk="1">
              <a:buFont typeface="Arial" panose="020B0604020202020204" pitchFamily="34" charset="0"/>
              <a:buChar char="•"/>
            </a:pPr>
            <a:r>
              <a:rPr lang="en-CA" altLang="en-US" sz="1600" smtClean="0"/>
              <a:t>authority to approve exceptions to the procedure </a:t>
            </a:r>
          </a:p>
          <a:p>
            <a:pPr lvl="2" eaLnBrk="1">
              <a:buFont typeface="Arial" panose="020B0604020202020204" pitchFamily="34" charset="0"/>
              <a:buChar char="•"/>
            </a:pPr>
            <a:r>
              <a:rPr lang="en-CA" altLang="en-US" sz="1600" smtClean="0"/>
              <a:t>Clearly explain the scope of responsibility of the governing department, unit, office, or individual. </a:t>
            </a:r>
          </a:p>
          <a:p>
            <a:pPr eaLnBrk="1"/>
            <a:endParaRPr lang="en-CA" altLang="en-US" sz="2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a:r>
              <a:rPr lang="en-US" altLang="en-US" dirty="0" smtClean="0"/>
              <a:t>Drafting Policies / Procedures</a:t>
            </a:r>
            <a:endParaRPr lang="en-CA" altLang="en-US" dirty="0" smtClean="0"/>
          </a:p>
        </p:txBody>
      </p:sp>
      <p:sp>
        <p:nvSpPr>
          <p:cNvPr id="41987" name="Content Placeholder 2"/>
          <p:cNvSpPr>
            <a:spLocks noGrp="1"/>
          </p:cNvSpPr>
          <p:nvPr>
            <p:ph idx="1"/>
          </p:nvPr>
        </p:nvSpPr>
        <p:spPr>
          <a:xfrm>
            <a:off x="539750" y="2519363"/>
            <a:ext cx="9034463" cy="4689475"/>
          </a:xfrm>
        </p:spPr>
        <p:txBody>
          <a:bodyPr/>
          <a:lstStyle/>
          <a:p>
            <a:pPr eaLnBrk="1">
              <a:buFont typeface="Arial" panose="020B0604020202020204" pitchFamily="34" charset="0"/>
              <a:buChar char="•"/>
            </a:pPr>
            <a:r>
              <a:rPr lang="en-CA" altLang="en-US" sz="2000" smtClean="0"/>
              <a:t>Procedure Details - Format a statement that outlines </a:t>
            </a:r>
          </a:p>
          <a:p>
            <a:pPr lvl="1" eaLnBrk="1">
              <a:buFont typeface="Arial" panose="020B0604020202020204" pitchFamily="34" charset="0"/>
              <a:buChar char="•"/>
            </a:pPr>
            <a:r>
              <a:rPr lang="en-CA" altLang="en-US" sz="1800" smtClean="0"/>
              <a:t>each step required </a:t>
            </a:r>
          </a:p>
          <a:p>
            <a:pPr lvl="1" eaLnBrk="1">
              <a:buFont typeface="Arial" panose="020B0604020202020204" pitchFamily="34" charset="0"/>
              <a:buChar char="•"/>
            </a:pPr>
            <a:r>
              <a:rPr lang="en-CA" altLang="en-US" sz="1800" smtClean="0"/>
              <a:t>a checklist of what needs to be done </a:t>
            </a:r>
          </a:p>
          <a:p>
            <a:pPr lvl="1" eaLnBrk="1">
              <a:buFont typeface="Arial" panose="020B0604020202020204" pitchFamily="34" charset="0"/>
              <a:buChar char="•"/>
            </a:pPr>
            <a:r>
              <a:rPr lang="en-CA" altLang="en-US" sz="1800" smtClean="0"/>
              <a:t>the appropriate contact for completing each step or to whom questions should be addressed </a:t>
            </a:r>
          </a:p>
          <a:p>
            <a:pPr lvl="1" eaLnBrk="1">
              <a:buFont typeface="Arial" panose="020B0604020202020204" pitchFamily="34" charset="0"/>
              <a:buChar char="•"/>
            </a:pPr>
            <a:r>
              <a:rPr lang="en-CA" altLang="en-US" sz="1800" smtClean="0"/>
              <a:t>copies of all forms needed to complete the procedure </a:t>
            </a:r>
          </a:p>
          <a:p>
            <a:pPr lvl="1" eaLnBrk="1">
              <a:buFont typeface="Arial" panose="020B0604020202020204" pitchFamily="34" charset="0"/>
              <a:buChar char="•"/>
            </a:pPr>
            <a:r>
              <a:rPr lang="en-CA" altLang="en-US" sz="1800" smtClean="0"/>
              <a:t>an explanation of how to complete the necessary forms or screens (include copies of the forms or screens) </a:t>
            </a:r>
          </a:p>
          <a:p>
            <a:pPr lvl="1" eaLnBrk="1">
              <a:buFont typeface="Arial" panose="020B0604020202020204" pitchFamily="34" charset="0"/>
              <a:buChar char="•"/>
            </a:pPr>
            <a:r>
              <a:rPr lang="en-CA" altLang="en-US" sz="1800" smtClean="0"/>
              <a:t>Procedural and “how to” information </a:t>
            </a:r>
          </a:p>
          <a:p>
            <a:pPr eaLnBrk="1">
              <a:buFont typeface="Arial" panose="020B0604020202020204" pitchFamily="34" charset="0"/>
              <a:buChar char="•"/>
            </a:pPr>
            <a:r>
              <a:rPr lang="en-CA" altLang="en-US" sz="2000" smtClean="0"/>
              <a:t>Definitions</a:t>
            </a:r>
            <a:r>
              <a:rPr lang="en-CA" altLang="en-US" sz="2000" b="1" smtClean="0"/>
              <a:t> - </a:t>
            </a:r>
            <a:r>
              <a:rPr lang="en-CA" altLang="en-US" sz="2000" smtClean="0"/>
              <a:t>Definitions of terms</a:t>
            </a:r>
          </a:p>
          <a:p>
            <a:pPr eaLnBrk="1">
              <a:buFont typeface="Arial" panose="020B0604020202020204" pitchFamily="34" charset="0"/>
              <a:buChar char="•"/>
            </a:pPr>
            <a:r>
              <a:rPr lang="en-CA" altLang="en-US" sz="2000" smtClean="0"/>
              <a:t>References - Provincial laws and regulations, policies, procedures, references, or documents directly applicable to the policy.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the Title?</a:t>
            </a:r>
            <a:endParaRPr lang="en-CA" dirty="0"/>
          </a:p>
        </p:txBody>
      </p:sp>
      <p:sp>
        <p:nvSpPr>
          <p:cNvPr id="3" name="Content Placeholder 2"/>
          <p:cNvSpPr>
            <a:spLocks noGrp="1"/>
          </p:cNvSpPr>
          <p:nvPr>
            <p:ph idx="1"/>
          </p:nvPr>
        </p:nvSpPr>
        <p:spPr/>
        <p:txBody>
          <a:bodyPr/>
          <a:lstStyle/>
          <a:p>
            <a:r>
              <a:rPr lang="en-CA" dirty="0" smtClean="0"/>
              <a:t>Recent Mayor was quoted as saying </a:t>
            </a:r>
          </a:p>
          <a:p>
            <a:pPr lvl="1"/>
            <a:r>
              <a:rPr lang="en-CA" dirty="0" smtClean="0"/>
              <a:t>“Policies are for people who can’t make decisions.”</a:t>
            </a:r>
          </a:p>
          <a:p>
            <a:pPr marL="0" indent="0">
              <a:buNone/>
            </a:pPr>
            <a:endParaRPr lang="en-CA" dirty="0" smtClean="0"/>
          </a:p>
          <a:p>
            <a:r>
              <a:rPr lang="en-CA" dirty="0" smtClean="0"/>
              <a:t>We thought we’d look at policy from that perspective</a:t>
            </a:r>
            <a:endParaRPr lang="en-CA" dirty="0"/>
          </a:p>
        </p:txBody>
      </p:sp>
    </p:spTree>
    <p:extLst>
      <p:ext uri="{BB962C8B-B14F-4D97-AF65-F5344CB8AC3E}">
        <p14:creationId xmlns:p14="http://schemas.microsoft.com/office/powerpoint/2010/main" val="212890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a:r>
              <a:rPr lang="en-US" altLang="en-US" dirty="0" smtClean="0"/>
              <a:t>Drafting Policies / Procedures</a:t>
            </a:r>
            <a:endParaRPr lang="en-CA" altLang="en-US" dirty="0" smtClean="0"/>
          </a:p>
        </p:txBody>
      </p:sp>
      <p:sp>
        <p:nvSpPr>
          <p:cNvPr id="43011" name="Content Placeholder 2"/>
          <p:cNvSpPr>
            <a:spLocks noGrp="1"/>
          </p:cNvSpPr>
          <p:nvPr>
            <p:ph idx="1"/>
          </p:nvPr>
        </p:nvSpPr>
        <p:spPr>
          <a:xfrm>
            <a:off x="539750" y="2519363"/>
            <a:ext cx="9034463" cy="4537075"/>
          </a:xfrm>
        </p:spPr>
        <p:txBody>
          <a:bodyPr/>
          <a:lstStyle/>
          <a:p>
            <a:pPr algn="ctr" eaLnBrk="1"/>
            <a:r>
              <a:rPr lang="en-CA" altLang="en-US" sz="1800" b="1" smtClean="0"/>
              <a:t>(MUNICIPALITY) POLICY &amp; PROCEDURES MANUAL</a:t>
            </a:r>
          </a:p>
          <a:p>
            <a:pPr algn="ctr" eaLnBrk="1"/>
            <a:endParaRPr lang="en-US" altLang="en-US" sz="2400" b="1" smtClean="0"/>
          </a:p>
          <a:p>
            <a:pPr algn="ctr" eaLnBrk="1"/>
            <a:endParaRPr lang="en-US" altLang="en-US" sz="800" b="1" smtClean="0"/>
          </a:p>
          <a:p>
            <a:pPr algn="ctr" eaLnBrk="1"/>
            <a:endParaRPr lang="en-US" altLang="en-US" sz="1000" b="1" smtClean="0"/>
          </a:p>
          <a:p>
            <a:pPr eaLnBrk="1"/>
            <a:r>
              <a:rPr lang="en-US" altLang="en-US" sz="1800" smtClean="0"/>
              <a:t>Purpose</a:t>
            </a:r>
          </a:p>
          <a:p>
            <a:pPr eaLnBrk="1"/>
            <a:r>
              <a:rPr lang="en-US" altLang="en-US" sz="1800" smtClean="0"/>
              <a:t>Policy Statement</a:t>
            </a:r>
          </a:p>
          <a:p>
            <a:pPr eaLnBrk="1"/>
            <a:r>
              <a:rPr lang="en-US" altLang="en-US" sz="1800" smtClean="0"/>
              <a:t>Definitions</a:t>
            </a:r>
          </a:p>
          <a:p>
            <a:pPr eaLnBrk="1"/>
            <a:r>
              <a:rPr lang="en-US" altLang="en-US" sz="1800" smtClean="0"/>
              <a:t>Responsibility</a:t>
            </a:r>
          </a:p>
          <a:p>
            <a:pPr eaLnBrk="1"/>
            <a:r>
              <a:rPr lang="en-US" altLang="en-US" sz="1800" smtClean="0"/>
              <a:t>Authority </a:t>
            </a:r>
          </a:p>
          <a:p>
            <a:pPr eaLnBrk="1"/>
            <a:r>
              <a:rPr lang="en-US" altLang="en-US" sz="1800" smtClean="0"/>
              <a:t>References</a:t>
            </a:r>
          </a:p>
          <a:p>
            <a:pPr eaLnBrk="1"/>
            <a:r>
              <a:rPr lang="en-US" altLang="en-US" sz="1800" smtClean="0"/>
              <a:t>Implementation Procedures</a:t>
            </a:r>
          </a:p>
          <a:p>
            <a:pPr algn="ctr" eaLnBrk="1"/>
            <a:endParaRPr lang="en-US" altLang="en-US" sz="1800" smtClean="0"/>
          </a:p>
          <a:p>
            <a:pPr algn="ctr" eaLnBrk="1"/>
            <a:endParaRPr lang="en-CA" altLang="en-US" sz="1800" smtClean="0"/>
          </a:p>
        </p:txBody>
      </p:sp>
      <p:graphicFrame>
        <p:nvGraphicFramePr>
          <p:cNvPr id="8" name="Table 7"/>
          <p:cNvGraphicFramePr>
            <a:graphicFrameLocks noGrp="1"/>
          </p:cNvGraphicFramePr>
          <p:nvPr/>
        </p:nvGraphicFramePr>
        <p:xfrm>
          <a:off x="2220913" y="2865438"/>
          <a:ext cx="5627687" cy="1173402"/>
        </p:xfrm>
        <a:graphic>
          <a:graphicData uri="http://schemas.openxmlformats.org/drawingml/2006/table">
            <a:tbl>
              <a:tblPr/>
              <a:tblGrid>
                <a:gridCol w="3399346"/>
                <a:gridCol w="2228341"/>
              </a:tblGrid>
              <a:tr h="106651">
                <a:tc>
                  <a:txBody>
                    <a:bodyPr/>
                    <a:lstStyle/>
                    <a:p>
                      <a:pPr marL="0" marR="0">
                        <a:spcBef>
                          <a:spcPts val="0"/>
                        </a:spcBef>
                        <a:spcAft>
                          <a:spcPts val="0"/>
                        </a:spcAft>
                      </a:pPr>
                      <a:r>
                        <a:rPr lang="en-CA" sz="700" b="1" i="1" kern="0" dirty="0">
                          <a:latin typeface="Arial"/>
                        </a:rPr>
                        <a:t>Section</a:t>
                      </a:r>
                      <a:endParaRPr lang="en-CA" sz="1000" b="1" i="1" kern="0" dirty="0">
                        <a:latin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CA" sz="700" b="1" i="1" kern="0">
                          <a:latin typeface="Arial"/>
                        </a:rPr>
                        <a:t>Classification</a:t>
                      </a:r>
                      <a:endParaRPr lang="en-CA" sz="1000" b="1" i="1" kern="0">
                        <a:latin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595">
                <a:tc>
                  <a:txBody>
                    <a:bodyPr/>
                    <a:lstStyle/>
                    <a:p>
                      <a:pPr marL="0" marR="0" algn="ctr">
                        <a:spcBef>
                          <a:spcPts val="0"/>
                        </a:spcBef>
                        <a:spcAft>
                          <a:spcPts val="0"/>
                        </a:spcAft>
                      </a:pPr>
                      <a:r>
                        <a:rPr lang="en-US" sz="1100" dirty="0" smtClean="0">
                          <a:latin typeface="Arial"/>
                          <a:ea typeface="Times New Roman"/>
                        </a:rPr>
                        <a:t>Administration, Public Works, etc.</a:t>
                      </a:r>
                      <a:endParaRPr lang="en-CA" sz="1100" dirty="0">
                        <a:latin typeface="Arial"/>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0" dirty="0" smtClean="0">
                          <a:latin typeface="Arial"/>
                        </a:rPr>
                        <a:t>(Policy or Procedure)</a:t>
                      </a:r>
                      <a:endParaRPr lang="en-CA" sz="1100" b="0" dirty="0">
                        <a:latin typeface="Arial"/>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06651">
                <a:tc>
                  <a:txBody>
                    <a:bodyPr/>
                    <a:lstStyle/>
                    <a:p>
                      <a:pPr marL="0" marR="0">
                        <a:spcBef>
                          <a:spcPts val="0"/>
                        </a:spcBef>
                        <a:spcAft>
                          <a:spcPts val="0"/>
                        </a:spcAft>
                      </a:pPr>
                      <a:r>
                        <a:rPr lang="en-CA" sz="700" b="1" i="1" kern="0">
                          <a:latin typeface="Arial"/>
                        </a:rPr>
                        <a:t>Subject</a:t>
                      </a:r>
                      <a:endParaRPr lang="en-CA" sz="1000" b="1" i="1" kern="0">
                        <a:latin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CA" sz="700" b="1" i="1" kern="0">
                          <a:latin typeface="Arial"/>
                        </a:rPr>
                        <a:t>Pages</a:t>
                      </a:r>
                      <a:endParaRPr lang="en-CA" sz="1000" b="1" i="1" kern="0">
                        <a:latin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595">
                <a:tc>
                  <a:txBody>
                    <a:bodyPr/>
                    <a:lstStyle/>
                    <a:p>
                      <a:pPr marL="0" marR="0" algn="ctr">
                        <a:spcBef>
                          <a:spcPts val="0"/>
                        </a:spcBef>
                        <a:spcAft>
                          <a:spcPts val="0"/>
                        </a:spcAft>
                      </a:pPr>
                      <a:r>
                        <a:rPr lang="en-US" sz="1100" dirty="0" smtClean="0">
                          <a:latin typeface="Arial"/>
                          <a:ea typeface="Times New Roman"/>
                        </a:rPr>
                        <a:t>(Topic)</a:t>
                      </a:r>
                      <a:endParaRPr lang="en-CA" sz="1100" dirty="0">
                        <a:latin typeface="Arial"/>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smtClean="0">
                          <a:latin typeface="Arial"/>
                          <a:ea typeface="Times New Roman"/>
                        </a:rPr>
                        <a:t>(Number</a:t>
                      </a:r>
                      <a:r>
                        <a:rPr lang="en-US" sz="1100" baseline="0" dirty="0" smtClean="0">
                          <a:latin typeface="Arial"/>
                          <a:ea typeface="Times New Roman"/>
                        </a:rPr>
                        <a:t> of Pages)</a:t>
                      </a:r>
                      <a:endParaRPr lang="en-CA" sz="1100" dirty="0">
                        <a:latin typeface="Arial"/>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4741">
                <a:tc>
                  <a:txBody>
                    <a:bodyPr/>
                    <a:lstStyle/>
                    <a:p>
                      <a:pPr marL="0" marR="0">
                        <a:spcBef>
                          <a:spcPts val="0"/>
                        </a:spcBef>
                        <a:spcAft>
                          <a:spcPts val="0"/>
                        </a:spcAft>
                      </a:pPr>
                      <a:r>
                        <a:rPr lang="en-CA" sz="700" b="1" i="1" kern="0">
                          <a:latin typeface="Arial"/>
                        </a:rPr>
                        <a:t>Authority</a:t>
                      </a:r>
                      <a:endParaRPr lang="en-CA" sz="1000" b="1" i="1" kern="0">
                        <a:latin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CA" sz="700" i="1">
                          <a:latin typeface="Arial"/>
                          <a:ea typeface="Times New Roman"/>
                        </a:rPr>
                        <a:t>Effective Date</a:t>
                      </a:r>
                      <a:endParaRPr lang="en-CA" sz="1200">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595">
                <a:tc>
                  <a:txBody>
                    <a:bodyPr/>
                    <a:lstStyle/>
                    <a:p>
                      <a:pPr marL="0" marR="0" algn="ctr">
                        <a:spcBef>
                          <a:spcPts val="0"/>
                        </a:spcBef>
                        <a:spcAft>
                          <a:spcPts val="0"/>
                        </a:spcAft>
                      </a:pPr>
                      <a:r>
                        <a:rPr lang="en-US" sz="1100" b="0" i="0" kern="0" dirty="0" smtClean="0">
                          <a:latin typeface="Arial"/>
                        </a:rPr>
                        <a:t>(Council, CAO, Management Team, etc.)</a:t>
                      </a:r>
                      <a:endParaRPr lang="en-CA" sz="1100" b="0" i="0" kern="0" dirty="0">
                        <a:latin typeface="Arial"/>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CA" sz="1100" b="1" dirty="0">
                        <a:latin typeface="Arial"/>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44741">
                <a:tc>
                  <a:txBody>
                    <a:bodyPr/>
                    <a:lstStyle/>
                    <a:p>
                      <a:pPr marL="0" marR="0">
                        <a:spcBef>
                          <a:spcPts val="0"/>
                        </a:spcBef>
                        <a:spcAft>
                          <a:spcPts val="0"/>
                        </a:spcAft>
                      </a:pPr>
                      <a:r>
                        <a:rPr lang="en-CA" sz="700" b="1" i="1" kern="0">
                          <a:latin typeface="Arial"/>
                        </a:rPr>
                        <a:t>Approved (date and resolution number)</a:t>
                      </a:r>
                      <a:endParaRPr lang="en-CA" sz="1000" b="1" i="1" kern="0">
                        <a:latin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CA" sz="700" b="1" i="1" kern="0">
                          <a:latin typeface="Arial"/>
                        </a:rPr>
                        <a:t>Index Number</a:t>
                      </a:r>
                      <a:endParaRPr lang="en-CA" sz="1000" b="1" i="1" kern="0">
                        <a:latin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595">
                <a:tc>
                  <a:txBody>
                    <a:bodyPr/>
                    <a:lstStyle/>
                    <a:p>
                      <a:pPr marL="0" marR="0" algn="ctr">
                        <a:spcBef>
                          <a:spcPts val="0"/>
                        </a:spcBef>
                        <a:spcAft>
                          <a:spcPts val="0"/>
                        </a:spcAft>
                      </a:pPr>
                      <a:endParaRPr lang="en-CA" sz="1100" b="1" i="0" kern="0" dirty="0">
                        <a:latin typeface="Arial"/>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CA" sz="1100" dirty="0">
                        <a:latin typeface="Arial"/>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Conclusion and Questions</a:t>
            </a:r>
            <a:endParaRPr lang="en-CA" altLang="en-US" dirty="0" smtClean="0"/>
          </a:p>
        </p:txBody>
      </p:sp>
      <p:sp>
        <p:nvSpPr>
          <p:cNvPr id="47107" name="Content Placeholder 2"/>
          <p:cNvSpPr>
            <a:spLocks noGrp="1"/>
          </p:cNvSpPr>
          <p:nvPr>
            <p:ph idx="1"/>
          </p:nvPr>
        </p:nvSpPr>
        <p:spPr/>
        <p:txBody>
          <a:bodyPr>
            <a:normAutofit lnSpcReduction="10000"/>
          </a:bodyPr>
          <a:lstStyle/>
          <a:p>
            <a:pPr>
              <a:buFont typeface="Arial" panose="020B0604020202020204" pitchFamily="34" charset="0"/>
              <a:buChar char="•"/>
            </a:pPr>
            <a:r>
              <a:rPr lang="en-US" altLang="en-US" dirty="0" smtClean="0"/>
              <a:t>Policies intended to define the governance of a municipality</a:t>
            </a:r>
          </a:p>
          <a:p>
            <a:pPr>
              <a:buFont typeface="Arial" panose="020B0604020202020204" pitchFamily="34" charset="0"/>
              <a:buChar char="•"/>
            </a:pPr>
            <a:r>
              <a:rPr lang="en-US" altLang="en-US" dirty="0" smtClean="0"/>
              <a:t>Procedures ensure consistent delivery</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smtClean="0"/>
              <a:t>In our opinion, these are useful tools in helping ensure fair and reasonable decision making occurs.</a:t>
            </a:r>
          </a:p>
          <a:p>
            <a:pPr>
              <a:buFont typeface="Arial" panose="020B0604020202020204" pitchFamily="34" charset="0"/>
              <a:buChar char="•"/>
            </a:pPr>
            <a:endParaRPr lang="en-US" altLang="en-US" dirty="0" smtClean="0"/>
          </a:p>
          <a:p>
            <a:pPr>
              <a:buFont typeface="Arial" panose="020B0604020202020204" pitchFamily="34" charset="0"/>
              <a:buChar char="•"/>
            </a:pPr>
            <a:r>
              <a:rPr lang="en-US" altLang="en-US" dirty="0" smtClean="0"/>
              <a:t>Questions</a:t>
            </a:r>
          </a:p>
          <a:p>
            <a:pPr>
              <a:buFont typeface="Arial" panose="020B0604020202020204" pitchFamily="34" charset="0"/>
              <a:buChar char="•"/>
            </a:pPr>
            <a:endParaRPr lang="en-CA"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Policy?</a:t>
            </a:r>
            <a:endParaRPr lang="en-CA" dirty="0"/>
          </a:p>
        </p:txBody>
      </p:sp>
      <p:sp>
        <p:nvSpPr>
          <p:cNvPr id="3" name="Content Placeholder 2"/>
          <p:cNvSpPr>
            <a:spLocks noGrp="1"/>
          </p:cNvSpPr>
          <p:nvPr>
            <p:ph idx="1"/>
          </p:nvPr>
        </p:nvSpPr>
        <p:spPr/>
        <p:txBody>
          <a:bodyPr/>
          <a:lstStyle/>
          <a:p>
            <a:r>
              <a:rPr lang="en-CA" dirty="0" smtClean="0"/>
              <a:t>Definition of policy</a:t>
            </a:r>
          </a:p>
          <a:p>
            <a:pPr lvl="1"/>
            <a:endParaRPr lang="en-CA" dirty="0" smtClean="0"/>
          </a:p>
          <a:p>
            <a:pPr lvl="1"/>
            <a:r>
              <a:rPr lang="en-CA" dirty="0" smtClean="0"/>
              <a:t>A </a:t>
            </a:r>
            <a:r>
              <a:rPr lang="en-CA" dirty="0"/>
              <a:t>definite course or method of action selected from among alternatives and in light of given conditions to guide and determine present and future </a:t>
            </a:r>
            <a:r>
              <a:rPr lang="en-CA" dirty="0" smtClean="0"/>
              <a:t>decisions</a:t>
            </a:r>
          </a:p>
          <a:p>
            <a:pPr lvl="1"/>
            <a:endParaRPr lang="en-CA" dirty="0" smtClean="0"/>
          </a:p>
          <a:p>
            <a:pPr lvl="1"/>
            <a:r>
              <a:rPr lang="en-CA" dirty="0" smtClean="0"/>
              <a:t>A </a:t>
            </a:r>
            <a:r>
              <a:rPr lang="en-CA" dirty="0"/>
              <a:t>plan or course of action, as of a government, political party, or business, intended to influence and determine decisions, actions, and other matters</a:t>
            </a:r>
          </a:p>
        </p:txBody>
      </p:sp>
    </p:spTree>
    <p:extLst>
      <p:ext uri="{BB962C8B-B14F-4D97-AF65-F5344CB8AC3E}">
        <p14:creationId xmlns:p14="http://schemas.microsoft.com/office/powerpoint/2010/main" val="311536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Policy in Local Government</a:t>
            </a:r>
            <a:endParaRPr lang="en-CA" dirty="0"/>
          </a:p>
        </p:txBody>
      </p:sp>
      <p:sp>
        <p:nvSpPr>
          <p:cNvPr id="3" name="Content Placeholder 2"/>
          <p:cNvSpPr>
            <a:spLocks noGrp="1"/>
          </p:cNvSpPr>
          <p:nvPr>
            <p:ph idx="1"/>
          </p:nvPr>
        </p:nvSpPr>
        <p:spPr/>
        <p:txBody>
          <a:bodyPr/>
          <a:lstStyle/>
          <a:p>
            <a:r>
              <a:rPr lang="en-CA" dirty="0" smtClean="0"/>
              <a:t>Given that policy is the setting of a course of action, the following documents outline policy</a:t>
            </a:r>
          </a:p>
          <a:p>
            <a:pPr lvl="1"/>
            <a:r>
              <a:rPr lang="en-CA" dirty="0" smtClean="0"/>
              <a:t>By-laws</a:t>
            </a:r>
          </a:p>
          <a:p>
            <a:pPr lvl="1"/>
            <a:r>
              <a:rPr lang="en-CA" dirty="0" smtClean="0"/>
              <a:t>Policies </a:t>
            </a:r>
          </a:p>
          <a:p>
            <a:pPr lvl="1"/>
            <a:r>
              <a:rPr lang="en-CA" dirty="0" smtClean="0"/>
              <a:t>In some cases, resolutions </a:t>
            </a:r>
            <a:endParaRPr lang="en-CA" dirty="0"/>
          </a:p>
        </p:txBody>
      </p:sp>
    </p:spTree>
    <p:extLst>
      <p:ext uri="{BB962C8B-B14F-4D97-AF65-F5344CB8AC3E}">
        <p14:creationId xmlns:p14="http://schemas.microsoft.com/office/powerpoint/2010/main" val="117733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of a Policy</a:t>
            </a:r>
            <a:endParaRPr lang="en-CA" dirty="0"/>
          </a:p>
        </p:txBody>
      </p:sp>
      <p:pic>
        <p:nvPicPr>
          <p:cNvPr id="4" name="Picture 2" descr="http://www.inkcinct.com.au/web-pages/cartoons/past/2007/2007-164-water-polic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0312" y="2205311"/>
            <a:ext cx="6629400" cy="517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2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Slogan on Septic Truck</a:t>
            </a:r>
            <a:endParaRPr lang="en-US" dirty="0"/>
          </a:p>
        </p:txBody>
      </p:sp>
      <p:pic>
        <p:nvPicPr>
          <p:cNvPr id="1026" name="Picture 2" descr="http://www.preserveramapo.org/Images%202010/septic_tank_truck.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54183" y="2576513"/>
            <a:ext cx="5459397" cy="396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6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a:r>
              <a:rPr lang="en-US" altLang="en-US" dirty="0" smtClean="0"/>
              <a:t>Legislative Authority</a:t>
            </a:r>
            <a:endParaRPr lang="en-CA" altLang="en-US" dirty="0" smtClean="0"/>
          </a:p>
        </p:txBody>
      </p:sp>
      <p:sp>
        <p:nvSpPr>
          <p:cNvPr id="19459" name="Content Placeholder 2"/>
          <p:cNvSpPr>
            <a:spLocks noGrp="1"/>
          </p:cNvSpPr>
          <p:nvPr>
            <p:ph idx="1"/>
          </p:nvPr>
        </p:nvSpPr>
        <p:spPr>
          <a:xfrm>
            <a:off x="588036" y="2575970"/>
            <a:ext cx="9100475" cy="4785267"/>
          </a:xfrm>
        </p:spPr>
        <p:txBody>
          <a:bodyPr/>
          <a:lstStyle/>
          <a:p>
            <a:r>
              <a:rPr lang="en-US" altLang="en-US" sz="2441" dirty="0" smtClean="0"/>
              <a:t>Authority is based on powers delegated by Provincial Legislation, mainly the Municipal Act</a:t>
            </a:r>
          </a:p>
          <a:p>
            <a:r>
              <a:rPr lang="en-US" altLang="en-US" sz="2441" dirty="0" smtClean="0"/>
              <a:t>The first responsibility given to a council in the Municipal Act states Council is responsible</a:t>
            </a:r>
          </a:p>
          <a:p>
            <a:pPr lvl="1"/>
            <a:r>
              <a:rPr lang="en-US" altLang="en-US" sz="2000" dirty="0" smtClean="0"/>
              <a:t>“for developing and evaluating the policies and programs of the municipality”</a:t>
            </a:r>
          </a:p>
          <a:p>
            <a:r>
              <a:rPr lang="en-US" altLang="en-US" sz="2441" dirty="0" smtClean="0"/>
              <a:t>Act requires certain directions to be by by-law, otherwise can do by policy</a:t>
            </a:r>
          </a:p>
          <a:p>
            <a:r>
              <a:rPr lang="en-US" altLang="en-US" sz="2441" dirty="0" smtClean="0"/>
              <a:t>Council may only act by resolution or by-law, therefore resolution needed to adopt policy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7346</TotalTime>
  <Words>1943</Words>
  <Application>Microsoft Office PowerPoint</Application>
  <PresentationFormat>Custom</PresentationFormat>
  <Paragraphs>312</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 Unicode MS</vt:lpstr>
      <vt:lpstr>Arial</vt:lpstr>
      <vt:lpstr>msmincho</vt:lpstr>
      <vt:lpstr>Times New Roman</vt:lpstr>
      <vt:lpstr>Trebuchet MS</vt:lpstr>
      <vt:lpstr>Wingdings</vt:lpstr>
      <vt:lpstr>Berlin</vt:lpstr>
      <vt:lpstr>Are Policies Only For People Who Can’t Make Decisions?</vt:lpstr>
      <vt:lpstr>Introduction</vt:lpstr>
      <vt:lpstr>Overview</vt:lpstr>
      <vt:lpstr>Why the Title?</vt:lpstr>
      <vt:lpstr>What is Policy?</vt:lpstr>
      <vt:lpstr>Policy in Local Government</vt:lpstr>
      <vt:lpstr>Example of a Policy</vt:lpstr>
      <vt:lpstr>Slogan on Septic Truck</vt:lpstr>
      <vt:lpstr>Legislative Authority</vt:lpstr>
      <vt:lpstr>Legislative Authority</vt:lpstr>
      <vt:lpstr>When to Adopt Policy</vt:lpstr>
      <vt:lpstr>Legislative Requirement</vt:lpstr>
      <vt:lpstr>Purpose of Municipal Policies</vt:lpstr>
      <vt:lpstr>Purpose of Municipal Policies</vt:lpstr>
      <vt:lpstr>Purpose of Municipal Policies</vt:lpstr>
      <vt:lpstr>Purpose of Municipal Policies</vt:lpstr>
      <vt:lpstr>Purpose of Municipal Policies</vt:lpstr>
      <vt:lpstr>Public Perception of Policy</vt:lpstr>
      <vt:lpstr>Public Perception of Policy</vt:lpstr>
      <vt:lpstr>Purpose of Municipal Policies</vt:lpstr>
      <vt:lpstr>Purpose of Municipal Policies</vt:lpstr>
      <vt:lpstr>Council Buy-In</vt:lpstr>
      <vt:lpstr>Staff Buy-In</vt:lpstr>
      <vt:lpstr>Staff Buy-In</vt:lpstr>
      <vt:lpstr>Staff Buy-In</vt:lpstr>
      <vt:lpstr>The Potential Problem With Policies</vt:lpstr>
      <vt:lpstr>The Potential Problem With Policies</vt:lpstr>
      <vt:lpstr>The Potential Solution for Policies</vt:lpstr>
      <vt:lpstr>Policies Need to Make Sense</vt:lpstr>
      <vt:lpstr>Policies Need to Make Sense</vt:lpstr>
      <vt:lpstr>What to Use When</vt:lpstr>
      <vt:lpstr>Policy versus Procedure</vt:lpstr>
      <vt:lpstr>Policy versus Procedure</vt:lpstr>
      <vt:lpstr>Policy versus Procedure</vt:lpstr>
      <vt:lpstr>Policy versus Procedure</vt:lpstr>
      <vt:lpstr>Drafting Policies / Procedures</vt:lpstr>
      <vt:lpstr>Drafting Policies / Procedures</vt:lpstr>
      <vt:lpstr>Drafting Policies / Procedures</vt:lpstr>
      <vt:lpstr>Drafting Policies / Procedures</vt:lpstr>
      <vt:lpstr>Drafting Policies / Procedures</vt:lpstr>
      <vt:lpstr>Conclusion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 of a Strategy</dc:title>
  <dc:creator>Ernie Epp</dc:creator>
  <dc:description>Introducing developments and alternatives, recommending one or more strategies</dc:description>
  <cp:lastModifiedBy>Ernie Epp</cp:lastModifiedBy>
  <cp:revision>131</cp:revision>
  <cp:lastPrinted>2015-04-22T00:07:55Z</cp:lastPrinted>
  <dcterms:created xsi:type="dcterms:W3CDTF">2009-02-16T16:24:06Z</dcterms:created>
  <dcterms:modified xsi:type="dcterms:W3CDTF">2015-04-28T14:28:33Z</dcterms:modified>
</cp:coreProperties>
</file>