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itoba.ca/central/psc/buysell/tradeagree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Contracts@gov.mb.c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Call for Annual Trade Agreement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Calendar Year 2023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B3CE-2022-F811-3EBF-54086A7A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Tool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BB9A63-04EC-8287-B18C-A2F271B22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07" y="4152900"/>
            <a:ext cx="11918993" cy="11136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A134D-076F-6C6F-1458-770F9BB68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Surveymonkey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6921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FDBA-A7E1-98C1-13FC-86241C2B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63B27-A06E-4E69-819E-4EC4B587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711" y="528320"/>
            <a:ext cx="6676043" cy="5862319"/>
          </a:xfrm>
        </p:spPr>
      </p:pic>
    </p:spTree>
    <p:extLst>
      <p:ext uri="{BB962C8B-B14F-4D97-AF65-F5344CB8AC3E}">
        <p14:creationId xmlns:p14="http://schemas.microsoft.com/office/powerpoint/2010/main" val="382716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A661-FA3D-6EE8-E492-8D833912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Submit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64D9A1-1893-17AE-6255-5873F1999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857" y="569067"/>
            <a:ext cx="7786581" cy="4622581"/>
          </a:xfrm>
        </p:spPr>
      </p:pic>
    </p:spTree>
    <p:extLst>
      <p:ext uri="{BB962C8B-B14F-4D97-AF65-F5344CB8AC3E}">
        <p14:creationId xmlns:p14="http://schemas.microsoft.com/office/powerpoint/2010/main" val="12040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F3CF-2256-C8E8-3FD3-F59D34B4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5F4B3-F9F1-664D-EE77-B7CE16B9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853" y="1574639"/>
            <a:ext cx="6163488" cy="22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1056-8971-EBF3-510C-CF7BB179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Trade Agreement Thresholds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3B5C7-BCF0-7D17-361C-EB06836D051F}"/>
              </a:ext>
            </a:extLst>
          </p:cNvPr>
          <p:cNvSpPr txBox="1"/>
          <p:nvPr/>
        </p:nvSpPr>
        <p:spPr>
          <a:xfrm>
            <a:off x="566351" y="2099090"/>
            <a:ext cx="11328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Canadian Free Trade Agreement (CFTA)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Canada-European Union Comprehensive Economic and Trade Agreement (CETA)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More information: </a:t>
            </a:r>
            <a:r>
              <a:rPr lang="en-CA" sz="2400" dirty="0">
                <a:hlinkClick r:id="rId2"/>
              </a:rPr>
              <a:t>https://www.manitoba.ca/central/psc/buysell/tradeagree.html#</a:t>
            </a:r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47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6D51-22B0-018E-8502-83BCAA66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F317-E2EB-0004-9E6D-A515A9CC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D243E-6E59-3F6F-B31F-AB84F7A5A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hlinkClick r:id="rId2"/>
              </a:rPr>
              <a:t>Contracts@gov.mb.ca</a:t>
            </a:r>
            <a:r>
              <a:rPr lang="en-CA" sz="2800" dirty="0"/>
              <a:t> </a:t>
            </a:r>
          </a:p>
        </p:txBody>
      </p:sp>
      <p:sp>
        <p:nvSpPr>
          <p:cNvPr id="5" name="AutoShape 2" descr="Pink thank you typography vector | free image by rawpixel.com | Thank ...">
            <a:extLst>
              <a:ext uri="{FF2B5EF4-FFF2-40B4-BE49-F238E27FC236}">
                <a16:creationId xmlns:a16="http://schemas.microsoft.com/office/drawing/2014/main" id="{4BDAEAE6-B0B1-5137-E0ED-82905D6DA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Pink thank you typography vector | free image by rawpixel.com | Thank ...">
            <a:extLst>
              <a:ext uri="{FF2B5EF4-FFF2-40B4-BE49-F238E27FC236}">
                <a16:creationId xmlns:a16="http://schemas.microsoft.com/office/drawing/2014/main" id="{341A5B4A-66A1-BDA9-7F10-4D47FCF8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56" y="-1524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12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{C9B239F5-3996-401E-8C3E-570013261D30}tf56160789_win32</Template>
  <TotalTime>101</TotalTime>
  <Words>65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Franklin Gothic Book</vt:lpstr>
      <vt:lpstr>Custom</vt:lpstr>
      <vt:lpstr>Call for Annual Trade Agreement Reporting</vt:lpstr>
      <vt:lpstr>Digital Tool</vt:lpstr>
      <vt:lpstr>Email</vt:lpstr>
      <vt:lpstr>Submit Button</vt:lpstr>
      <vt:lpstr>Logo</vt:lpstr>
      <vt:lpstr>Trade Agreement Thresholds</vt:lpstr>
      <vt:lpstr>Contact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for Annual Trade Agreement Reporting</dc:title>
  <dc:creator>Lukes, Alena</dc:creator>
  <cp:lastModifiedBy>Jensen, Shelley</cp:lastModifiedBy>
  <cp:revision>2</cp:revision>
  <dcterms:created xsi:type="dcterms:W3CDTF">2024-03-14T18:04:46Z</dcterms:created>
  <dcterms:modified xsi:type="dcterms:W3CDTF">2024-03-14T20:02:58Z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